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2" r:id="rId3"/>
    <p:sldId id="280" r:id="rId4"/>
    <p:sldId id="273" r:id="rId5"/>
    <p:sldId id="287" r:id="rId6"/>
    <p:sldId id="279" r:id="rId7"/>
    <p:sldId id="281" r:id="rId8"/>
    <p:sldId id="284" r:id="rId9"/>
    <p:sldId id="283" r:id="rId10"/>
    <p:sldId id="285" r:id="rId11"/>
    <p:sldId id="286" r:id="rId12"/>
    <p:sldId id="282" r:id="rId13"/>
    <p:sldId id="288" r:id="rId14"/>
    <p:sldId id="275" r:id="rId15"/>
    <p:sldId id="276" r:id="rId16"/>
    <p:sldId id="277" r:id="rId17"/>
    <p:sldId id="278" r:id="rId18"/>
    <p:sldId id="259" r:id="rId19"/>
    <p:sldId id="289" r:id="rId20"/>
  </p:sldIdLst>
  <p:sldSz cx="12192000" cy="6858000"/>
  <p:notesSz cx="6858000" cy="9144000"/>
  <p:embeddedFontLst>
    <p:embeddedFont>
      <p:font typeface="Inter" panose="020B0604020202020204" charset="0"/>
      <p:regular r:id="rId21"/>
      <p:bold r:id="rId22"/>
      <p:italic r:id="rId23"/>
      <p:boldItalic r:id="rId24"/>
    </p:embeddedFont>
    <p:embeddedFont>
      <p:font typeface="Inter Extra Bold" panose="020B0604020202020204" charset="0"/>
      <p:bold r:id="rId25"/>
      <p:boldItalic r:id="rId26"/>
    </p:embeddedFont>
    <p:embeddedFont>
      <p:font typeface="Inter Light" panose="020B0604020202020204" charset="0"/>
      <p:regular r:id="rId27"/>
      <p:italic r:id="rId28"/>
    </p:embeddedFont>
    <p:embeddedFont>
      <p:font typeface="Inter Medium" panose="020B0604020202020204" charset="0"/>
      <p:regular r:id="rId29"/>
      <p:italic r:id="rId30"/>
    </p:embeddedFont>
    <p:embeddedFont>
      <p:font typeface="Inter Semi Bold" panose="020B0604020202020204" charset="0"/>
      <p:bold r:id="rId31"/>
      <p:boldItalic r:id="rId32"/>
    </p:embeddedFont>
    <p:embeddedFont>
      <p:font typeface="Pervye Book" panose="020B0403040502020204" pitchFamily="34" charset="0"/>
      <p:regular r:id="rId33"/>
    </p:embeddedFont>
    <p:embeddedFont>
      <p:font typeface="Pervye Extended Bold" panose="020B0705040502020204" pitchFamily="34" charset="0"/>
      <p:bold r:id="rId34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7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нисенко Екатерина Валерьевна" initials="ДЕВ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FE2"/>
    <a:srgbClr val="FFFFFF"/>
    <a:srgbClr val="002DAB"/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1818" autoAdjust="0"/>
  </p:normalViewPr>
  <p:slideViewPr>
    <p:cSldViewPr snapToGrid="0" showGuides="1">
      <p:cViewPr varScale="1">
        <p:scale>
          <a:sx n="78" d="100"/>
          <a:sy n="78" d="100"/>
        </p:scale>
        <p:origin x="931" y="72"/>
      </p:cViewPr>
      <p:guideLst>
        <p:guide orient="horz" pos="2160"/>
        <p:guide pos="347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2AC70-0423-4439-9264-AF667FE088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808B46-5592-4EEB-890E-BDE0AC8231A6}">
      <dgm:prSet phldrT="[Текст]" custT="1"/>
      <dgm:spPr/>
      <dgm:t>
        <a:bodyPr/>
        <a:lstStyle/>
        <a:p>
          <a:pPr eaLnBrk="1" latinLnBrk="0"/>
          <a:r>
            <a:rPr lang="ru-RU" sz="3200" dirty="0">
              <a:ln>
                <a:noFill/>
              </a:ln>
              <a:effectLst/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Всего открыто</a:t>
          </a:r>
        </a:p>
        <a:p>
          <a:pPr eaLnBrk="1" latinLnBrk="0"/>
          <a:r>
            <a:rPr lang="ru-RU" sz="6600" b="1" dirty="0">
              <a:ln>
                <a:noFill/>
              </a:ln>
              <a:effectLst/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108</a:t>
          </a:r>
          <a:r>
            <a:rPr lang="ru-RU" sz="3200" dirty="0">
              <a:ln>
                <a:noFill/>
              </a:ln>
              <a:effectLst/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первичных отделений</a:t>
          </a:r>
        </a:p>
      </dgm:t>
    </dgm:pt>
    <dgm:pt modelId="{CAA213E7-B04D-4C5C-A055-8F14542B431C}" type="parTrans" cxnId="{FAF7AC16-8BDB-425D-81A9-FC503F55A9F2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54113EDB-9237-4E8A-9C2C-4835A13E5510}" type="sibTrans" cxnId="{FAF7AC16-8BDB-425D-81A9-FC503F55A9F2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FD6ED4BA-D0A6-472D-858D-FA64ADC2C425}">
      <dgm:prSet phldrT="[Текст]" custT="1"/>
      <dgm:spPr/>
      <dgm:t>
        <a:bodyPr/>
        <a:lstStyle/>
        <a:p>
          <a: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78 – на базе общеобразовательных учреждений</a:t>
          </a:r>
        </a:p>
      </dgm:t>
    </dgm:pt>
    <dgm:pt modelId="{B448D239-05A9-4810-90CB-E5DEDC6F0D9F}" type="parTrans" cxnId="{62E2A1B8-A794-463E-9F5A-3A3B85AB3912}">
      <dgm:prSet custT="1"/>
      <dgm:spPr/>
      <dgm:t>
        <a:bodyPr/>
        <a:lstStyle/>
        <a:p>
          <a:endParaRPr lang="ru-RU" sz="105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B4A784DF-8322-460E-828F-4C5CA4CBFE20}" type="sibTrans" cxnId="{62E2A1B8-A794-463E-9F5A-3A3B85AB3912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49F54717-2EDF-49CD-BCCC-CBCBF7C4539D}">
      <dgm:prSet custT="1"/>
      <dgm:spPr/>
      <dgm:t>
        <a:bodyPr/>
        <a:lstStyle/>
        <a:p>
          <a:r>
            <a:rPr lang="ru-RU" sz="2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6</a:t>
          </a:r>
          <a: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учреждений высшего образования</a:t>
          </a:r>
        </a:p>
      </dgm:t>
    </dgm:pt>
    <dgm:pt modelId="{A8C773A2-78A4-4199-961C-B0A8A69AAF92}" type="parTrans" cxnId="{CABAAC6E-D97A-4E66-900C-F4D8938260E3}">
      <dgm:prSet custT="1"/>
      <dgm:spPr/>
      <dgm:t>
        <a:bodyPr/>
        <a:lstStyle/>
        <a:p>
          <a:endParaRPr lang="ru-RU" sz="9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86D63FDC-2FA3-4342-9F20-9A19E3AAC083}" type="sibTrans" cxnId="{CABAAC6E-D97A-4E66-900C-F4D8938260E3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8C091433-3837-4F61-A623-F6E75478BAF3}">
      <dgm:prSet custT="1"/>
      <dgm:spPr/>
      <dgm:t>
        <a:bodyPr/>
        <a:lstStyle/>
        <a:p>
          <a:r>
            <a:rPr lang="ru-RU" sz="24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16</a:t>
          </a:r>
          <a: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учреждений среднего </a:t>
          </a:r>
          <a:b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</a:br>
          <a: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профессионального образования</a:t>
          </a:r>
        </a:p>
      </dgm:t>
    </dgm:pt>
    <dgm:pt modelId="{D8FBF331-E881-4135-A3B7-4F62951BAB90}" type="parTrans" cxnId="{536116BD-4A93-41B9-AA29-1417BC4209E7}">
      <dgm:prSet custT="1"/>
      <dgm:spPr/>
      <dgm:t>
        <a:bodyPr/>
        <a:lstStyle/>
        <a:p>
          <a:endParaRPr lang="ru-RU" sz="8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BCB1034B-916A-4B44-8888-5C415F276371}" type="sibTrans" cxnId="{536116BD-4A93-41B9-AA29-1417BC4209E7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BB5F31B1-C867-43A3-9226-A9D958F15A67}">
      <dgm:prSet custT="1"/>
      <dgm:spPr/>
      <dgm:t>
        <a:bodyPr/>
        <a:lstStyle/>
        <a:p>
          <a:r>
            <a:rPr lang="ru-RU" sz="24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7</a:t>
          </a:r>
          <a: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учреждений культуры, дополнительного образования и молодежной политики</a:t>
          </a:r>
        </a:p>
      </dgm:t>
    </dgm:pt>
    <dgm:pt modelId="{8E3ACD8A-33DF-43BE-A551-443C2FCA9C15}" type="parTrans" cxnId="{18773CC2-7CE5-4190-A389-853F7688E8B5}">
      <dgm:prSet custT="1"/>
      <dgm:spPr/>
      <dgm:t>
        <a:bodyPr/>
        <a:lstStyle/>
        <a:p>
          <a:endParaRPr lang="ru-RU" sz="9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3FD4781B-EADC-4B1F-B352-C6C43DC441E7}" type="sibTrans" cxnId="{18773CC2-7CE5-4190-A389-853F7688E8B5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E675B89C-C76B-43E9-8987-74B7761E28C9}">
      <dgm:prSet custT="1"/>
      <dgm:spPr/>
      <dgm:t>
        <a:bodyPr/>
        <a:lstStyle/>
        <a:p>
          <a:r>
            <a:rPr lang="ru-RU" sz="24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1</a:t>
          </a:r>
          <a:r>
            <a:rPr lang="ru-RU" sz="18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Детской железной дороги</a:t>
          </a:r>
        </a:p>
      </dgm:t>
    </dgm:pt>
    <dgm:pt modelId="{4DD38B6A-3F73-4E59-80E9-74D73936B29E}" type="parTrans" cxnId="{F553C9C9-1C79-4A6C-AC48-7731C42FF438}">
      <dgm:prSet custT="1"/>
      <dgm:spPr/>
      <dgm:t>
        <a:bodyPr/>
        <a:lstStyle/>
        <a:p>
          <a:endParaRPr lang="ru-RU" sz="105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DD5A55D0-760F-4D98-BD0E-6FC2C47F9A2C}" type="sibTrans" cxnId="{F553C9C9-1C79-4A6C-AC48-7731C42FF438}">
      <dgm:prSet/>
      <dgm:spPr/>
      <dgm:t>
        <a:bodyPr/>
        <a:lstStyle/>
        <a:p>
          <a:endParaRPr lang="ru-RU" sz="2000">
            <a:latin typeface="Pervye Book" panose="020B0403040502020204" pitchFamily="34" charset="0"/>
            <a:ea typeface="Pervye Book" panose="020B0403040502020204" pitchFamily="34" charset="0"/>
          </a:endParaRPr>
        </a:p>
      </dgm:t>
    </dgm:pt>
    <dgm:pt modelId="{21BFCD1C-F410-45C3-8B86-FF84E258CD5E}" type="pres">
      <dgm:prSet presAssocID="{5C02AC70-0423-4439-9264-AF667FE088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A0798CF-D6FE-4814-803A-F91C21B00B40}" type="pres">
      <dgm:prSet presAssocID="{7F808B46-5592-4EEB-890E-BDE0AC8231A6}" presName="root1" presStyleCnt="0"/>
      <dgm:spPr/>
    </dgm:pt>
    <dgm:pt modelId="{BB7100FD-BA7F-4F82-9D5F-D815427B438E}" type="pres">
      <dgm:prSet presAssocID="{7F808B46-5592-4EEB-890E-BDE0AC8231A6}" presName="LevelOneTextNode" presStyleLbl="node0" presStyleIdx="0" presStyleCnt="1" custAng="5400000" custScaleX="352141" custScaleY="82937" custLinFactX="-1243" custLinFactNeighborX="-100000" custLinFactNeighborY="-872">
        <dgm:presLayoutVars>
          <dgm:chPref val="3"/>
        </dgm:presLayoutVars>
      </dgm:prSet>
      <dgm:spPr>
        <a:prstGeom prst="roundRect">
          <a:avLst/>
        </a:prstGeom>
      </dgm:spPr>
    </dgm:pt>
    <dgm:pt modelId="{189A9E81-73C3-4BE9-A8CE-4DD0CC0EAB66}" type="pres">
      <dgm:prSet presAssocID="{7F808B46-5592-4EEB-890E-BDE0AC8231A6}" presName="level2hierChild" presStyleCnt="0"/>
      <dgm:spPr/>
    </dgm:pt>
    <dgm:pt modelId="{E1E9B944-4BF2-45C4-A19D-6734DEAF4A42}" type="pres">
      <dgm:prSet presAssocID="{B448D239-05A9-4810-90CB-E5DEDC6F0D9F}" presName="conn2-1" presStyleLbl="parChTrans1D2" presStyleIdx="0" presStyleCnt="5"/>
      <dgm:spPr/>
    </dgm:pt>
    <dgm:pt modelId="{B55A163A-5811-4F0F-97FE-A234F2DAEE1B}" type="pres">
      <dgm:prSet presAssocID="{B448D239-05A9-4810-90CB-E5DEDC6F0D9F}" presName="connTx" presStyleLbl="parChTrans1D2" presStyleIdx="0" presStyleCnt="5"/>
      <dgm:spPr/>
    </dgm:pt>
    <dgm:pt modelId="{E6BAD755-7C6A-4FFC-B13F-4840D6870A2E}" type="pres">
      <dgm:prSet presAssocID="{FD6ED4BA-D0A6-472D-858D-FA64ADC2C425}" presName="root2" presStyleCnt="0"/>
      <dgm:spPr/>
    </dgm:pt>
    <dgm:pt modelId="{0D5F49B3-95B2-45DE-B339-C07C6AF6EF6E}" type="pres">
      <dgm:prSet presAssocID="{FD6ED4BA-D0A6-472D-858D-FA64ADC2C425}" presName="LevelTwoTextNode" presStyleLbl="node2" presStyleIdx="0" presStyleCnt="5" custScaleX="215742">
        <dgm:presLayoutVars>
          <dgm:chPref val="3"/>
        </dgm:presLayoutVars>
      </dgm:prSet>
      <dgm:spPr>
        <a:prstGeom prst="roundRect">
          <a:avLst/>
        </a:prstGeom>
      </dgm:spPr>
    </dgm:pt>
    <dgm:pt modelId="{20DCF230-1F3A-4642-9F1B-47C9AB5DBE2B}" type="pres">
      <dgm:prSet presAssocID="{FD6ED4BA-D0A6-472D-858D-FA64ADC2C425}" presName="level3hierChild" presStyleCnt="0"/>
      <dgm:spPr/>
    </dgm:pt>
    <dgm:pt modelId="{B80991D8-9EE9-482D-AF17-513153D6742D}" type="pres">
      <dgm:prSet presAssocID="{A8C773A2-78A4-4199-961C-B0A8A69AAF92}" presName="conn2-1" presStyleLbl="parChTrans1D2" presStyleIdx="1" presStyleCnt="5"/>
      <dgm:spPr/>
    </dgm:pt>
    <dgm:pt modelId="{EC64965F-6CB7-4316-9503-581D4FB2256A}" type="pres">
      <dgm:prSet presAssocID="{A8C773A2-78A4-4199-961C-B0A8A69AAF92}" presName="connTx" presStyleLbl="parChTrans1D2" presStyleIdx="1" presStyleCnt="5"/>
      <dgm:spPr/>
    </dgm:pt>
    <dgm:pt modelId="{322587D5-3948-4A7B-9ADA-DAA00B147738}" type="pres">
      <dgm:prSet presAssocID="{49F54717-2EDF-49CD-BCCC-CBCBF7C4539D}" presName="root2" presStyleCnt="0"/>
      <dgm:spPr/>
    </dgm:pt>
    <dgm:pt modelId="{A466C7BD-CC7E-4308-9B3C-5382C68FA3BD}" type="pres">
      <dgm:prSet presAssocID="{49F54717-2EDF-49CD-BCCC-CBCBF7C4539D}" presName="LevelTwoTextNode" presStyleLbl="node2" presStyleIdx="1" presStyleCnt="5" custScaleX="215742">
        <dgm:presLayoutVars>
          <dgm:chPref val="3"/>
        </dgm:presLayoutVars>
      </dgm:prSet>
      <dgm:spPr>
        <a:prstGeom prst="roundRect">
          <a:avLst/>
        </a:prstGeom>
      </dgm:spPr>
    </dgm:pt>
    <dgm:pt modelId="{34942CEE-6F93-4781-B957-762264CCCC59}" type="pres">
      <dgm:prSet presAssocID="{49F54717-2EDF-49CD-BCCC-CBCBF7C4539D}" presName="level3hierChild" presStyleCnt="0"/>
      <dgm:spPr/>
    </dgm:pt>
    <dgm:pt modelId="{081FA2C2-DA9D-40FF-9B1C-AF2F89873932}" type="pres">
      <dgm:prSet presAssocID="{D8FBF331-E881-4135-A3B7-4F62951BAB90}" presName="conn2-1" presStyleLbl="parChTrans1D2" presStyleIdx="2" presStyleCnt="5"/>
      <dgm:spPr/>
    </dgm:pt>
    <dgm:pt modelId="{5162F54C-E683-47E0-A668-D9930325A481}" type="pres">
      <dgm:prSet presAssocID="{D8FBF331-E881-4135-A3B7-4F62951BAB90}" presName="connTx" presStyleLbl="parChTrans1D2" presStyleIdx="2" presStyleCnt="5"/>
      <dgm:spPr/>
    </dgm:pt>
    <dgm:pt modelId="{97CEA313-0D48-4C20-B2D0-9BA8AC3F2BD4}" type="pres">
      <dgm:prSet presAssocID="{8C091433-3837-4F61-A623-F6E75478BAF3}" presName="root2" presStyleCnt="0"/>
      <dgm:spPr/>
    </dgm:pt>
    <dgm:pt modelId="{3AAE296D-EB56-4E73-B969-9586F0BA4091}" type="pres">
      <dgm:prSet presAssocID="{8C091433-3837-4F61-A623-F6E75478BAF3}" presName="LevelTwoTextNode" presStyleLbl="node2" presStyleIdx="2" presStyleCnt="5" custScaleX="215742">
        <dgm:presLayoutVars>
          <dgm:chPref val="3"/>
        </dgm:presLayoutVars>
      </dgm:prSet>
      <dgm:spPr>
        <a:prstGeom prst="roundRect">
          <a:avLst/>
        </a:prstGeom>
      </dgm:spPr>
    </dgm:pt>
    <dgm:pt modelId="{9525AFD8-4A59-4653-A78F-40D96DE4C235}" type="pres">
      <dgm:prSet presAssocID="{8C091433-3837-4F61-A623-F6E75478BAF3}" presName="level3hierChild" presStyleCnt="0"/>
      <dgm:spPr/>
    </dgm:pt>
    <dgm:pt modelId="{4AC05808-AC7C-4096-A612-C4F1C234C987}" type="pres">
      <dgm:prSet presAssocID="{8E3ACD8A-33DF-43BE-A551-443C2FCA9C15}" presName="conn2-1" presStyleLbl="parChTrans1D2" presStyleIdx="3" presStyleCnt="5"/>
      <dgm:spPr/>
    </dgm:pt>
    <dgm:pt modelId="{1A7A3761-5AAD-4D51-A16C-042896206CB8}" type="pres">
      <dgm:prSet presAssocID="{8E3ACD8A-33DF-43BE-A551-443C2FCA9C15}" presName="connTx" presStyleLbl="parChTrans1D2" presStyleIdx="3" presStyleCnt="5"/>
      <dgm:spPr/>
    </dgm:pt>
    <dgm:pt modelId="{BB6AC273-451A-42F9-962C-101B6F6D5CDA}" type="pres">
      <dgm:prSet presAssocID="{BB5F31B1-C867-43A3-9226-A9D958F15A67}" presName="root2" presStyleCnt="0"/>
      <dgm:spPr/>
    </dgm:pt>
    <dgm:pt modelId="{D4F14886-6048-4525-A579-16E14893CC9D}" type="pres">
      <dgm:prSet presAssocID="{BB5F31B1-C867-43A3-9226-A9D958F15A67}" presName="LevelTwoTextNode" presStyleLbl="node2" presStyleIdx="3" presStyleCnt="5" custScaleX="215742">
        <dgm:presLayoutVars>
          <dgm:chPref val="3"/>
        </dgm:presLayoutVars>
      </dgm:prSet>
      <dgm:spPr>
        <a:prstGeom prst="roundRect">
          <a:avLst/>
        </a:prstGeom>
      </dgm:spPr>
    </dgm:pt>
    <dgm:pt modelId="{E7F1DD5E-60DF-4BCE-B0A8-63BA3A9C41F3}" type="pres">
      <dgm:prSet presAssocID="{BB5F31B1-C867-43A3-9226-A9D958F15A67}" presName="level3hierChild" presStyleCnt="0"/>
      <dgm:spPr/>
    </dgm:pt>
    <dgm:pt modelId="{CAEA39CA-8659-4746-8360-064F2E99468A}" type="pres">
      <dgm:prSet presAssocID="{4DD38B6A-3F73-4E59-80E9-74D73936B29E}" presName="conn2-1" presStyleLbl="parChTrans1D2" presStyleIdx="4" presStyleCnt="5"/>
      <dgm:spPr/>
    </dgm:pt>
    <dgm:pt modelId="{DA1246F2-4CF0-41B2-8C76-D12DBFFCE310}" type="pres">
      <dgm:prSet presAssocID="{4DD38B6A-3F73-4E59-80E9-74D73936B29E}" presName="connTx" presStyleLbl="parChTrans1D2" presStyleIdx="4" presStyleCnt="5"/>
      <dgm:spPr/>
    </dgm:pt>
    <dgm:pt modelId="{AE2A55DC-F2C8-4587-99B3-19C4033574B3}" type="pres">
      <dgm:prSet presAssocID="{E675B89C-C76B-43E9-8987-74B7761E28C9}" presName="root2" presStyleCnt="0"/>
      <dgm:spPr/>
    </dgm:pt>
    <dgm:pt modelId="{E6663D68-0DB1-4DCE-A07A-C49A14CBB315}" type="pres">
      <dgm:prSet presAssocID="{E675B89C-C76B-43E9-8987-74B7761E28C9}" presName="LevelTwoTextNode" presStyleLbl="node2" presStyleIdx="4" presStyleCnt="5" custScaleX="215742" custLinFactNeighborY="36184">
        <dgm:presLayoutVars>
          <dgm:chPref val="3"/>
        </dgm:presLayoutVars>
      </dgm:prSet>
      <dgm:spPr>
        <a:prstGeom prst="roundRect">
          <a:avLst/>
        </a:prstGeom>
      </dgm:spPr>
    </dgm:pt>
    <dgm:pt modelId="{7A2D315A-C6EB-4ACC-8DA0-5C0A08B37F2C}" type="pres">
      <dgm:prSet presAssocID="{E675B89C-C76B-43E9-8987-74B7761E28C9}" presName="level3hierChild" presStyleCnt="0"/>
      <dgm:spPr/>
    </dgm:pt>
  </dgm:ptLst>
  <dgm:cxnLst>
    <dgm:cxn modelId="{CEF93C08-035D-4A53-BF59-C07FA5121F5B}" type="presOf" srcId="{8E3ACD8A-33DF-43BE-A551-443C2FCA9C15}" destId="{1A7A3761-5AAD-4D51-A16C-042896206CB8}" srcOrd="1" destOrd="0" presId="urn:microsoft.com/office/officeart/2008/layout/HorizontalMultiLevelHierarchy"/>
    <dgm:cxn modelId="{B8B06A08-52EE-4555-BC5F-27E382F4AA38}" type="presOf" srcId="{B448D239-05A9-4810-90CB-E5DEDC6F0D9F}" destId="{E1E9B944-4BF2-45C4-A19D-6734DEAF4A42}" srcOrd="0" destOrd="0" presId="urn:microsoft.com/office/officeart/2008/layout/HorizontalMultiLevelHierarchy"/>
    <dgm:cxn modelId="{1AF4F90A-FD1F-4A85-B8F3-7866D183C31D}" type="presOf" srcId="{8C091433-3837-4F61-A623-F6E75478BAF3}" destId="{3AAE296D-EB56-4E73-B969-9586F0BA4091}" srcOrd="0" destOrd="0" presId="urn:microsoft.com/office/officeart/2008/layout/HorizontalMultiLevelHierarchy"/>
    <dgm:cxn modelId="{FAF7AC16-8BDB-425D-81A9-FC503F55A9F2}" srcId="{5C02AC70-0423-4439-9264-AF667FE088F8}" destId="{7F808B46-5592-4EEB-890E-BDE0AC8231A6}" srcOrd="0" destOrd="0" parTransId="{CAA213E7-B04D-4C5C-A055-8F14542B431C}" sibTransId="{54113EDB-9237-4E8A-9C2C-4835A13E5510}"/>
    <dgm:cxn modelId="{DC1FDE33-A897-4C92-B0E8-299AC42CE9DC}" type="presOf" srcId="{B448D239-05A9-4810-90CB-E5DEDC6F0D9F}" destId="{B55A163A-5811-4F0F-97FE-A234F2DAEE1B}" srcOrd="1" destOrd="0" presId="urn:microsoft.com/office/officeart/2008/layout/HorizontalMultiLevelHierarchy"/>
    <dgm:cxn modelId="{3E7E7061-6E36-48D8-8ADC-FECB3408F3C9}" type="presOf" srcId="{FD6ED4BA-D0A6-472D-858D-FA64ADC2C425}" destId="{0D5F49B3-95B2-45DE-B339-C07C6AF6EF6E}" srcOrd="0" destOrd="0" presId="urn:microsoft.com/office/officeart/2008/layout/HorizontalMultiLevelHierarchy"/>
    <dgm:cxn modelId="{82CEE165-70C6-45CB-BC52-55C0ABEE5B90}" type="presOf" srcId="{5C02AC70-0423-4439-9264-AF667FE088F8}" destId="{21BFCD1C-F410-45C3-8B86-FF84E258CD5E}" srcOrd="0" destOrd="0" presId="urn:microsoft.com/office/officeart/2008/layout/HorizontalMultiLevelHierarchy"/>
    <dgm:cxn modelId="{68225C6C-431D-441A-93CF-B992E44DC11D}" type="presOf" srcId="{A8C773A2-78A4-4199-961C-B0A8A69AAF92}" destId="{EC64965F-6CB7-4316-9503-581D4FB2256A}" srcOrd="1" destOrd="0" presId="urn:microsoft.com/office/officeart/2008/layout/HorizontalMultiLevelHierarchy"/>
    <dgm:cxn modelId="{30D86D4D-22B1-42CC-8B10-A346E1A0ACB4}" type="presOf" srcId="{A8C773A2-78A4-4199-961C-B0A8A69AAF92}" destId="{B80991D8-9EE9-482D-AF17-513153D6742D}" srcOrd="0" destOrd="0" presId="urn:microsoft.com/office/officeart/2008/layout/HorizontalMultiLevelHierarchy"/>
    <dgm:cxn modelId="{0725DA6D-5716-41E1-9452-A29440D4D30F}" type="presOf" srcId="{D8FBF331-E881-4135-A3B7-4F62951BAB90}" destId="{081FA2C2-DA9D-40FF-9B1C-AF2F89873932}" srcOrd="0" destOrd="0" presId="urn:microsoft.com/office/officeart/2008/layout/HorizontalMultiLevelHierarchy"/>
    <dgm:cxn modelId="{CABAAC6E-D97A-4E66-900C-F4D8938260E3}" srcId="{7F808B46-5592-4EEB-890E-BDE0AC8231A6}" destId="{49F54717-2EDF-49CD-BCCC-CBCBF7C4539D}" srcOrd="1" destOrd="0" parTransId="{A8C773A2-78A4-4199-961C-B0A8A69AAF92}" sibTransId="{86D63FDC-2FA3-4342-9F20-9A19E3AAC083}"/>
    <dgm:cxn modelId="{BBB18C80-AD16-4B07-9721-8D0109BC4579}" type="presOf" srcId="{8E3ACD8A-33DF-43BE-A551-443C2FCA9C15}" destId="{4AC05808-AC7C-4096-A612-C4F1C234C987}" srcOrd="0" destOrd="0" presId="urn:microsoft.com/office/officeart/2008/layout/HorizontalMultiLevelHierarchy"/>
    <dgm:cxn modelId="{C90AD0AB-A954-4E84-B76C-E154054E91E7}" type="presOf" srcId="{7F808B46-5592-4EEB-890E-BDE0AC8231A6}" destId="{BB7100FD-BA7F-4F82-9D5F-D815427B438E}" srcOrd="0" destOrd="0" presId="urn:microsoft.com/office/officeart/2008/layout/HorizontalMultiLevelHierarchy"/>
    <dgm:cxn modelId="{C121E1B7-0DF3-467A-8E71-C64D5650897D}" type="presOf" srcId="{E675B89C-C76B-43E9-8987-74B7761E28C9}" destId="{E6663D68-0DB1-4DCE-A07A-C49A14CBB315}" srcOrd="0" destOrd="0" presId="urn:microsoft.com/office/officeart/2008/layout/HorizontalMultiLevelHierarchy"/>
    <dgm:cxn modelId="{62E2A1B8-A794-463E-9F5A-3A3B85AB3912}" srcId="{7F808B46-5592-4EEB-890E-BDE0AC8231A6}" destId="{FD6ED4BA-D0A6-472D-858D-FA64ADC2C425}" srcOrd="0" destOrd="0" parTransId="{B448D239-05A9-4810-90CB-E5DEDC6F0D9F}" sibTransId="{B4A784DF-8322-460E-828F-4C5CA4CBFE20}"/>
    <dgm:cxn modelId="{4D50E7B8-633C-46C2-9BBC-CD939B0EF00D}" type="presOf" srcId="{BB5F31B1-C867-43A3-9226-A9D958F15A67}" destId="{D4F14886-6048-4525-A579-16E14893CC9D}" srcOrd="0" destOrd="0" presId="urn:microsoft.com/office/officeart/2008/layout/HorizontalMultiLevelHierarchy"/>
    <dgm:cxn modelId="{536116BD-4A93-41B9-AA29-1417BC4209E7}" srcId="{7F808B46-5592-4EEB-890E-BDE0AC8231A6}" destId="{8C091433-3837-4F61-A623-F6E75478BAF3}" srcOrd="2" destOrd="0" parTransId="{D8FBF331-E881-4135-A3B7-4F62951BAB90}" sibTransId="{BCB1034B-916A-4B44-8888-5C415F276371}"/>
    <dgm:cxn modelId="{18773CC2-7CE5-4190-A389-853F7688E8B5}" srcId="{7F808B46-5592-4EEB-890E-BDE0AC8231A6}" destId="{BB5F31B1-C867-43A3-9226-A9D958F15A67}" srcOrd="3" destOrd="0" parTransId="{8E3ACD8A-33DF-43BE-A551-443C2FCA9C15}" sibTransId="{3FD4781B-EADC-4B1F-B352-C6C43DC441E7}"/>
    <dgm:cxn modelId="{8E77C9C8-1C89-4173-AE85-4B3C8EE12F90}" type="presOf" srcId="{D8FBF331-E881-4135-A3B7-4F62951BAB90}" destId="{5162F54C-E683-47E0-A668-D9930325A481}" srcOrd="1" destOrd="0" presId="urn:microsoft.com/office/officeart/2008/layout/HorizontalMultiLevelHierarchy"/>
    <dgm:cxn modelId="{F553C9C9-1C79-4A6C-AC48-7731C42FF438}" srcId="{7F808B46-5592-4EEB-890E-BDE0AC8231A6}" destId="{E675B89C-C76B-43E9-8987-74B7761E28C9}" srcOrd="4" destOrd="0" parTransId="{4DD38B6A-3F73-4E59-80E9-74D73936B29E}" sibTransId="{DD5A55D0-760F-4D98-BD0E-6FC2C47F9A2C}"/>
    <dgm:cxn modelId="{9CF40BD1-8E1A-4301-AD3B-526720AB37FB}" type="presOf" srcId="{49F54717-2EDF-49CD-BCCC-CBCBF7C4539D}" destId="{A466C7BD-CC7E-4308-9B3C-5382C68FA3BD}" srcOrd="0" destOrd="0" presId="urn:microsoft.com/office/officeart/2008/layout/HorizontalMultiLevelHierarchy"/>
    <dgm:cxn modelId="{DE2552D8-A634-488E-81A0-2F50A519C1CF}" type="presOf" srcId="{4DD38B6A-3F73-4E59-80E9-74D73936B29E}" destId="{DA1246F2-4CF0-41B2-8C76-D12DBFFCE310}" srcOrd="1" destOrd="0" presId="urn:microsoft.com/office/officeart/2008/layout/HorizontalMultiLevelHierarchy"/>
    <dgm:cxn modelId="{5C9571F3-F66B-4228-9105-FB9FE76EC8CB}" type="presOf" srcId="{4DD38B6A-3F73-4E59-80E9-74D73936B29E}" destId="{CAEA39CA-8659-4746-8360-064F2E99468A}" srcOrd="0" destOrd="0" presId="urn:microsoft.com/office/officeart/2008/layout/HorizontalMultiLevelHierarchy"/>
    <dgm:cxn modelId="{1C6A7736-5E86-463D-8283-1AED0A4E2953}" type="presParOf" srcId="{21BFCD1C-F410-45C3-8B86-FF84E258CD5E}" destId="{6A0798CF-D6FE-4814-803A-F91C21B00B40}" srcOrd="0" destOrd="0" presId="urn:microsoft.com/office/officeart/2008/layout/HorizontalMultiLevelHierarchy"/>
    <dgm:cxn modelId="{5F4797A0-3A5E-41B3-9E12-C2EFC94472D4}" type="presParOf" srcId="{6A0798CF-D6FE-4814-803A-F91C21B00B40}" destId="{BB7100FD-BA7F-4F82-9D5F-D815427B438E}" srcOrd="0" destOrd="0" presId="urn:microsoft.com/office/officeart/2008/layout/HorizontalMultiLevelHierarchy"/>
    <dgm:cxn modelId="{7AFB74A4-77E0-42B4-885D-5125A8ACACDB}" type="presParOf" srcId="{6A0798CF-D6FE-4814-803A-F91C21B00B40}" destId="{189A9E81-73C3-4BE9-A8CE-4DD0CC0EAB66}" srcOrd="1" destOrd="0" presId="urn:microsoft.com/office/officeart/2008/layout/HorizontalMultiLevelHierarchy"/>
    <dgm:cxn modelId="{92E92841-DA09-41E1-915B-D363D6803953}" type="presParOf" srcId="{189A9E81-73C3-4BE9-A8CE-4DD0CC0EAB66}" destId="{E1E9B944-4BF2-45C4-A19D-6734DEAF4A42}" srcOrd="0" destOrd="0" presId="urn:microsoft.com/office/officeart/2008/layout/HorizontalMultiLevelHierarchy"/>
    <dgm:cxn modelId="{101DFD95-CF76-4506-AD35-03506553CFEF}" type="presParOf" srcId="{E1E9B944-4BF2-45C4-A19D-6734DEAF4A42}" destId="{B55A163A-5811-4F0F-97FE-A234F2DAEE1B}" srcOrd="0" destOrd="0" presId="urn:microsoft.com/office/officeart/2008/layout/HorizontalMultiLevelHierarchy"/>
    <dgm:cxn modelId="{DD7393C6-6A55-4ED9-A44D-31184C337185}" type="presParOf" srcId="{189A9E81-73C3-4BE9-A8CE-4DD0CC0EAB66}" destId="{E6BAD755-7C6A-4FFC-B13F-4840D6870A2E}" srcOrd="1" destOrd="0" presId="urn:microsoft.com/office/officeart/2008/layout/HorizontalMultiLevelHierarchy"/>
    <dgm:cxn modelId="{83F40A53-8F1C-4074-BB77-6711382FE71D}" type="presParOf" srcId="{E6BAD755-7C6A-4FFC-B13F-4840D6870A2E}" destId="{0D5F49B3-95B2-45DE-B339-C07C6AF6EF6E}" srcOrd="0" destOrd="0" presId="urn:microsoft.com/office/officeart/2008/layout/HorizontalMultiLevelHierarchy"/>
    <dgm:cxn modelId="{0BB9129A-1E50-425F-910C-ABE0D54D011B}" type="presParOf" srcId="{E6BAD755-7C6A-4FFC-B13F-4840D6870A2E}" destId="{20DCF230-1F3A-4642-9F1B-47C9AB5DBE2B}" srcOrd="1" destOrd="0" presId="urn:microsoft.com/office/officeart/2008/layout/HorizontalMultiLevelHierarchy"/>
    <dgm:cxn modelId="{4E43D72C-B9D3-4261-8C10-FCDCE587643E}" type="presParOf" srcId="{189A9E81-73C3-4BE9-A8CE-4DD0CC0EAB66}" destId="{B80991D8-9EE9-482D-AF17-513153D6742D}" srcOrd="2" destOrd="0" presId="urn:microsoft.com/office/officeart/2008/layout/HorizontalMultiLevelHierarchy"/>
    <dgm:cxn modelId="{39AA171E-057F-491F-B7FF-5CA975BBB971}" type="presParOf" srcId="{B80991D8-9EE9-482D-AF17-513153D6742D}" destId="{EC64965F-6CB7-4316-9503-581D4FB2256A}" srcOrd="0" destOrd="0" presId="urn:microsoft.com/office/officeart/2008/layout/HorizontalMultiLevelHierarchy"/>
    <dgm:cxn modelId="{BDCABB86-40D6-4E44-A70E-5489323E4B27}" type="presParOf" srcId="{189A9E81-73C3-4BE9-A8CE-4DD0CC0EAB66}" destId="{322587D5-3948-4A7B-9ADA-DAA00B147738}" srcOrd="3" destOrd="0" presId="urn:microsoft.com/office/officeart/2008/layout/HorizontalMultiLevelHierarchy"/>
    <dgm:cxn modelId="{5E416105-FA29-4D4B-84EE-910EB6EEFAE3}" type="presParOf" srcId="{322587D5-3948-4A7B-9ADA-DAA00B147738}" destId="{A466C7BD-CC7E-4308-9B3C-5382C68FA3BD}" srcOrd="0" destOrd="0" presId="urn:microsoft.com/office/officeart/2008/layout/HorizontalMultiLevelHierarchy"/>
    <dgm:cxn modelId="{A70D8F0D-BCEF-4212-8632-5337E244ADB1}" type="presParOf" srcId="{322587D5-3948-4A7B-9ADA-DAA00B147738}" destId="{34942CEE-6F93-4781-B957-762264CCCC59}" srcOrd="1" destOrd="0" presId="urn:microsoft.com/office/officeart/2008/layout/HorizontalMultiLevelHierarchy"/>
    <dgm:cxn modelId="{0AA28FE6-6115-4C7D-9131-DCAEF72B0E2C}" type="presParOf" srcId="{189A9E81-73C3-4BE9-A8CE-4DD0CC0EAB66}" destId="{081FA2C2-DA9D-40FF-9B1C-AF2F89873932}" srcOrd="4" destOrd="0" presId="urn:microsoft.com/office/officeart/2008/layout/HorizontalMultiLevelHierarchy"/>
    <dgm:cxn modelId="{49F397AF-E1C6-4D88-9E3A-8BB1F0353151}" type="presParOf" srcId="{081FA2C2-DA9D-40FF-9B1C-AF2F89873932}" destId="{5162F54C-E683-47E0-A668-D9930325A481}" srcOrd="0" destOrd="0" presId="urn:microsoft.com/office/officeart/2008/layout/HorizontalMultiLevelHierarchy"/>
    <dgm:cxn modelId="{A4BB388F-5F75-427F-B644-4A76BD53CF4C}" type="presParOf" srcId="{189A9E81-73C3-4BE9-A8CE-4DD0CC0EAB66}" destId="{97CEA313-0D48-4C20-B2D0-9BA8AC3F2BD4}" srcOrd="5" destOrd="0" presId="urn:microsoft.com/office/officeart/2008/layout/HorizontalMultiLevelHierarchy"/>
    <dgm:cxn modelId="{C1E857E0-62DB-4DBA-85CC-7566A64788C1}" type="presParOf" srcId="{97CEA313-0D48-4C20-B2D0-9BA8AC3F2BD4}" destId="{3AAE296D-EB56-4E73-B969-9586F0BA4091}" srcOrd="0" destOrd="0" presId="urn:microsoft.com/office/officeart/2008/layout/HorizontalMultiLevelHierarchy"/>
    <dgm:cxn modelId="{D4CE6C08-A3F7-4DCB-952D-BBBBC9D0BC42}" type="presParOf" srcId="{97CEA313-0D48-4C20-B2D0-9BA8AC3F2BD4}" destId="{9525AFD8-4A59-4653-A78F-40D96DE4C235}" srcOrd="1" destOrd="0" presId="urn:microsoft.com/office/officeart/2008/layout/HorizontalMultiLevelHierarchy"/>
    <dgm:cxn modelId="{83EF931F-84E2-46AF-8516-654C31564905}" type="presParOf" srcId="{189A9E81-73C3-4BE9-A8CE-4DD0CC0EAB66}" destId="{4AC05808-AC7C-4096-A612-C4F1C234C987}" srcOrd="6" destOrd="0" presId="urn:microsoft.com/office/officeart/2008/layout/HorizontalMultiLevelHierarchy"/>
    <dgm:cxn modelId="{9EF9CA04-E54D-43A5-AFC6-87B30CABC2FF}" type="presParOf" srcId="{4AC05808-AC7C-4096-A612-C4F1C234C987}" destId="{1A7A3761-5AAD-4D51-A16C-042896206CB8}" srcOrd="0" destOrd="0" presId="urn:microsoft.com/office/officeart/2008/layout/HorizontalMultiLevelHierarchy"/>
    <dgm:cxn modelId="{0386B1F6-FFCD-4E28-A487-DBFAA1288DA5}" type="presParOf" srcId="{189A9E81-73C3-4BE9-A8CE-4DD0CC0EAB66}" destId="{BB6AC273-451A-42F9-962C-101B6F6D5CDA}" srcOrd="7" destOrd="0" presId="urn:microsoft.com/office/officeart/2008/layout/HorizontalMultiLevelHierarchy"/>
    <dgm:cxn modelId="{7FD968B9-A18C-45BB-AF31-5C3D4DE7909D}" type="presParOf" srcId="{BB6AC273-451A-42F9-962C-101B6F6D5CDA}" destId="{D4F14886-6048-4525-A579-16E14893CC9D}" srcOrd="0" destOrd="0" presId="urn:microsoft.com/office/officeart/2008/layout/HorizontalMultiLevelHierarchy"/>
    <dgm:cxn modelId="{9AC8BCA5-FEBA-46EA-BE98-473095701310}" type="presParOf" srcId="{BB6AC273-451A-42F9-962C-101B6F6D5CDA}" destId="{E7F1DD5E-60DF-4BCE-B0A8-63BA3A9C41F3}" srcOrd="1" destOrd="0" presId="urn:microsoft.com/office/officeart/2008/layout/HorizontalMultiLevelHierarchy"/>
    <dgm:cxn modelId="{B1FBE7A1-13A5-4B08-81B3-974A20A4A410}" type="presParOf" srcId="{189A9E81-73C3-4BE9-A8CE-4DD0CC0EAB66}" destId="{CAEA39CA-8659-4746-8360-064F2E99468A}" srcOrd="8" destOrd="0" presId="urn:microsoft.com/office/officeart/2008/layout/HorizontalMultiLevelHierarchy"/>
    <dgm:cxn modelId="{9C96C2BC-7BD9-4A7A-9B81-348173518070}" type="presParOf" srcId="{CAEA39CA-8659-4746-8360-064F2E99468A}" destId="{DA1246F2-4CF0-41B2-8C76-D12DBFFCE310}" srcOrd="0" destOrd="0" presId="urn:microsoft.com/office/officeart/2008/layout/HorizontalMultiLevelHierarchy"/>
    <dgm:cxn modelId="{23553AE4-3DCA-42CC-888B-B2343AAD74B5}" type="presParOf" srcId="{189A9E81-73C3-4BE9-A8CE-4DD0CC0EAB66}" destId="{AE2A55DC-F2C8-4587-99B3-19C4033574B3}" srcOrd="9" destOrd="0" presId="urn:microsoft.com/office/officeart/2008/layout/HorizontalMultiLevelHierarchy"/>
    <dgm:cxn modelId="{273360B2-A192-4F8B-9695-4EA3351AA054}" type="presParOf" srcId="{AE2A55DC-F2C8-4587-99B3-19C4033574B3}" destId="{E6663D68-0DB1-4DCE-A07A-C49A14CBB315}" srcOrd="0" destOrd="0" presId="urn:microsoft.com/office/officeart/2008/layout/HorizontalMultiLevelHierarchy"/>
    <dgm:cxn modelId="{E1E5844C-8641-4A28-B758-C1ED4B6FBB41}" type="presParOf" srcId="{AE2A55DC-F2C8-4587-99B3-19C4033574B3}" destId="{7A2D315A-C6EB-4ACC-8DA0-5C0A08B37F2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66CE3-BC7D-499E-915D-C19493E30FC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DB77FA1B-B1B5-4BC5-9E30-6C43E0E68733}">
      <dgm:prSet phldrT="[Текст]" custT="1"/>
      <dgm:spPr/>
      <dgm:t>
        <a:bodyPr/>
        <a:lstStyle/>
        <a:p>
          <a:r>
            <a:rPr lang="ru-RU" sz="2000" dirty="0"/>
            <a:t>Мы граждане России</a:t>
          </a:r>
        </a:p>
        <a:p>
          <a:r>
            <a:rPr lang="ru-RU" sz="1200" dirty="0"/>
            <a:t>(весь год)</a:t>
          </a:r>
        </a:p>
      </dgm:t>
    </dgm:pt>
    <dgm:pt modelId="{C97D4F29-7FAC-4C60-8B32-60AB849206B5}" type="parTrans" cxnId="{6DE0BAD9-6BE2-4AAF-A124-30B9DA66FFCC}">
      <dgm:prSet/>
      <dgm:spPr/>
      <dgm:t>
        <a:bodyPr/>
        <a:lstStyle/>
        <a:p>
          <a:endParaRPr lang="ru-RU"/>
        </a:p>
      </dgm:t>
    </dgm:pt>
    <dgm:pt modelId="{36F3ADF4-4BA7-4A28-B673-D97E9391BA37}" type="sibTrans" cxnId="{6DE0BAD9-6BE2-4AAF-A124-30B9DA66FFCC}">
      <dgm:prSet/>
      <dgm:spPr/>
      <dgm:t>
        <a:bodyPr/>
        <a:lstStyle/>
        <a:p>
          <a:endParaRPr lang="ru-RU"/>
        </a:p>
      </dgm:t>
    </dgm:pt>
    <dgm:pt modelId="{FBE3B64F-DA67-4BB5-98CE-32FE5992AE39}" type="pres">
      <dgm:prSet presAssocID="{2F766CE3-BC7D-499E-915D-C19493E30FC7}" presName="diagram" presStyleCnt="0">
        <dgm:presLayoutVars>
          <dgm:dir/>
        </dgm:presLayoutVars>
      </dgm:prSet>
      <dgm:spPr/>
    </dgm:pt>
    <dgm:pt modelId="{459FDF0A-4722-43CA-8422-B974037B0CE4}" type="pres">
      <dgm:prSet presAssocID="{DB77FA1B-B1B5-4BC5-9E30-6C43E0E68733}" presName="composite" presStyleCnt="0"/>
      <dgm:spPr/>
    </dgm:pt>
    <dgm:pt modelId="{20F3F2FB-C5E2-4B38-81C0-14A4BAEC5D49}" type="pres">
      <dgm:prSet presAssocID="{DB77FA1B-B1B5-4BC5-9E30-6C43E0E68733}" presName="Image" presStyleLbl="bgShp" presStyleIdx="0" presStyleCnt="1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id="0" name="" descr="https://sun9-37.userapi.com/impg/AS3QA1BiZRyKBuV_6doFvCFwAi2VhPR9kibYyA/fVK2ahBSKH4.jpg?size=2560x1707&amp;quality=96&amp;sign=980023055681ea070f268834c78e6daf&amp;type=album">
            <a:extLst>
              <a:ext uri="{FF2B5EF4-FFF2-40B4-BE49-F238E27FC236}">
                <a16:creationId xmlns:a16="http://schemas.microsoft.com/office/drawing/2014/main" id="{5687671E-29EE-40B5-BDFE-25CCD5615CA2}"/>
              </a:ext>
            </a:extLst>
          </dgm14:cNvPr>
        </a:ext>
      </dgm:extLst>
    </dgm:pt>
    <dgm:pt modelId="{C652B044-D32C-4B4C-B342-F03357FE8D83}" type="pres">
      <dgm:prSet presAssocID="{DB77FA1B-B1B5-4BC5-9E30-6C43E0E68733}" presName="Parent" presStyleLbl="node0" presStyleIdx="0" presStyleCnt="1" custScaleX="12301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CC4E67E-B298-4C74-9D4A-B3A4FF5BAC84}" type="presOf" srcId="{DB77FA1B-B1B5-4BC5-9E30-6C43E0E68733}" destId="{C652B044-D32C-4B4C-B342-F03357FE8D83}" srcOrd="0" destOrd="0" presId="urn:microsoft.com/office/officeart/2008/layout/BendingPictureCaption"/>
    <dgm:cxn modelId="{6DE0BAD9-6BE2-4AAF-A124-30B9DA66FFCC}" srcId="{2F766CE3-BC7D-499E-915D-C19493E30FC7}" destId="{DB77FA1B-B1B5-4BC5-9E30-6C43E0E68733}" srcOrd="0" destOrd="0" parTransId="{C97D4F29-7FAC-4C60-8B32-60AB849206B5}" sibTransId="{36F3ADF4-4BA7-4A28-B673-D97E9391BA37}"/>
    <dgm:cxn modelId="{3ACB34DD-EC8F-4F0B-A71C-C8985D4C1FD5}" type="presOf" srcId="{2F766CE3-BC7D-499E-915D-C19493E30FC7}" destId="{FBE3B64F-DA67-4BB5-98CE-32FE5992AE39}" srcOrd="0" destOrd="0" presId="urn:microsoft.com/office/officeart/2008/layout/BendingPictureCaption"/>
    <dgm:cxn modelId="{40DCC50C-5B92-43C0-836B-A54288DA30C7}" type="presParOf" srcId="{FBE3B64F-DA67-4BB5-98CE-32FE5992AE39}" destId="{459FDF0A-4722-43CA-8422-B974037B0CE4}" srcOrd="0" destOrd="0" presId="urn:microsoft.com/office/officeart/2008/layout/BendingPictureCaption"/>
    <dgm:cxn modelId="{E42C2D81-50B1-41CE-98A0-A808C8259AC0}" type="presParOf" srcId="{459FDF0A-4722-43CA-8422-B974037B0CE4}" destId="{20F3F2FB-C5E2-4B38-81C0-14A4BAEC5D49}" srcOrd="0" destOrd="0" presId="urn:microsoft.com/office/officeart/2008/layout/BendingPictureCaption"/>
    <dgm:cxn modelId="{02F3A1EF-5921-4A01-8474-42F53C090021}" type="presParOf" srcId="{459FDF0A-4722-43CA-8422-B974037B0CE4}" destId="{C652B044-D32C-4B4C-B342-F03357FE8D8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766CE3-BC7D-499E-915D-C19493E30FC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DB77FA1B-B1B5-4BC5-9E30-6C43E0E68733}">
      <dgm:prSet phldrT="[Текст]" custT="1"/>
      <dgm:spPr/>
      <dgm:t>
        <a:bodyPr/>
        <a:lstStyle/>
        <a:p>
          <a:r>
            <a:rPr lang="ru-RU" sz="1600" dirty="0"/>
            <a:t>Программа развития для студентов колледжей</a:t>
          </a:r>
        </a:p>
      </dgm:t>
    </dgm:pt>
    <dgm:pt modelId="{C97D4F29-7FAC-4C60-8B32-60AB849206B5}" type="parTrans" cxnId="{6DE0BAD9-6BE2-4AAF-A124-30B9DA66FFCC}">
      <dgm:prSet/>
      <dgm:spPr/>
      <dgm:t>
        <a:bodyPr/>
        <a:lstStyle/>
        <a:p>
          <a:endParaRPr lang="ru-RU"/>
        </a:p>
      </dgm:t>
    </dgm:pt>
    <dgm:pt modelId="{36F3ADF4-4BA7-4A28-B673-D97E9391BA37}" type="sibTrans" cxnId="{6DE0BAD9-6BE2-4AAF-A124-30B9DA66FFCC}">
      <dgm:prSet/>
      <dgm:spPr/>
      <dgm:t>
        <a:bodyPr/>
        <a:lstStyle/>
        <a:p>
          <a:endParaRPr lang="ru-RU"/>
        </a:p>
      </dgm:t>
    </dgm:pt>
    <dgm:pt modelId="{FBE3B64F-DA67-4BB5-98CE-32FE5992AE39}" type="pres">
      <dgm:prSet presAssocID="{2F766CE3-BC7D-499E-915D-C19493E30FC7}" presName="diagram" presStyleCnt="0">
        <dgm:presLayoutVars>
          <dgm:dir/>
        </dgm:presLayoutVars>
      </dgm:prSet>
      <dgm:spPr/>
    </dgm:pt>
    <dgm:pt modelId="{459FDF0A-4722-43CA-8422-B974037B0CE4}" type="pres">
      <dgm:prSet presAssocID="{DB77FA1B-B1B5-4BC5-9E30-6C43E0E68733}" presName="composite" presStyleCnt="0"/>
      <dgm:spPr/>
    </dgm:pt>
    <dgm:pt modelId="{20F3F2FB-C5E2-4B38-81C0-14A4BAEC5D49}" type="pres">
      <dgm:prSet presAssocID="{DB77FA1B-B1B5-4BC5-9E30-6C43E0E68733}" presName="Image" presStyleLbl="bgShp" presStyleIdx="0" presStyleCnt="1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652B044-D32C-4B4C-B342-F03357FE8D83}" type="pres">
      <dgm:prSet presAssocID="{DB77FA1B-B1B5-4BC5-9E30-6C43E0E68733}" presName="Parent" presStyleLbl="node0" presStyleIdx="0" presStyleCnt="1" custScaleX="12301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CC4E67E-B298-4C74-9D4A-B3A4FF5BAC84}" type="presOf" srcId="{DB77FA1B-B1B5-4BC5-9E30-6C43E0E68733}" destId="{C652B044-D32C-4B4C-B342-F03357FE8D83}" srcOrd="0" destOrd="0" presId="urn:microsoft.com/office/officeart/2008/layout/BendingPictureCaption"/>
    <dgm:cxn modelId="{6DE0BAD9-6BE2-4AAF-A124-30B9DA66FFCC}" srcId="{2F766CE3-BC7D-499E-915D-C19493E30FC7}" destId="{DB77FA1B-B1B5-4BC5-9E30-6C43E0E68733}" srcOrd="0" destOrd="0" parTransId="{C97D4F29-7FAC-4C60-8B32-60AB849206B5}" sibTransId="{36F3ADF4-4BA7-4A28-B673-D97E9391BA37}"/>
    <dgm:cxn modelId="{3ACB34DD-EC8F-4F0B-A71C-C8985D4C1FD5}" type="presOf" srcId="{2F766CE3-BC7D-499E-915D-C19493E30FC7}" destId="{FBE3B64F-DA67-4BB5-98CE-32FE5992AE39}" srcOrd="0" destOrd="0" presId="urn:microsoft.com/office/officeart/2008/layout/BendingPictureCaption"/>
    <dgm:cxn modelId="{40DCC50C-5B92-43C0-836B-A54288DA30C7}" type="presParOf" srcId="{FBE3B64F-DA67-4BB5-98CE-32FE5992AE39}" destId="{459FDF0A-4722-43CA-8422-B974037B0CE4}" srcOrd="0" destOrd="0" presId="urn:microsoft.com/office/officeart/2008/layout/BendingPictureCaption"/>
    <dgm:cxn modelId="{E42C2D81-50B1-41CE-98A0-A808C8259AC0}" type="presParOf" srcId="{459FDF0A-4722-43CA-8422-B974037B0CE4}" destId="{20F3F2FB-C5E2-4B38-81C0-14A4BAEC5D49}" srcOrd="0" destOrd="0" presId="urn:microsoft.com/office/officeart/2008/layout/BendingPictureCaption"/>
    <dgm:cxn modelId="{02F3A1EF-5921-4A01-8474-42F53C090021}" type="presParOf" srcId="{459FDF0A-4722-43CA-8422-B974037B0CE4}" destId="{C652B044-D32C-4B4C-B342-F03357FE8D8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766CE3-BC7D-499E-915D-C19493E30FC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DB77FA1B-B1B5-4BC5-9E30-6C43E0E68733}">
      <dgm:prSet phldrT="[Текст]" custT="1"/>
      <dgm:spPr/>
      <dgm:t>
        <a:bodyPr/>
        <a:lstStyle/>
        <a:p>
          <a:r>
            <a:rPr lang="ru-RU" sz="2000" dirty="0"/>
            <a:t>В гостях у учёного</a:t>
          </a:r>
        </a:p>
        <a:p>
          <a:r>
            <a:rPr lang="ru-RU" sz="1200" dirty="0"/>
            <a:t>(сентябрь – 20 декабря)</a:t>
          </a:r>
        </a:p>
      </dgm:t>
    </dgm:pt>
    <dgm:pt modelId="{C97D4F29-7FAC-4C60-8B32-60AB849206B5}" type="parTrans" cxnId="{6DE0BAD9-6BE2-4AAF-A124-30B9DA66FFCC}">
      <dgm:prSet/>
      <dgm:spPr/>
      <dgm:t>
        <a:bodyPr/>
        <a:lstStyle/>
        <a:p>
          <a:endParaRPr lang="ru-RU"/>
        </a:p>
      </dgm:t>
    </dgm:pt>
    <dgm:pt modelId="{36F3ADF4-4BA7-4A28-B673-D97E9391BA37}" type="sibTrans" cxnId="{6DE0BAD9-6BE2-4AAF-A124-30B9DA66FFCC}">
      <dgm:prSet/>
      <dgm:spPr/>
      <dgm:t>
        <a:bodyPr/>
        <a:lstStyle/>
        <a:p>
          <a:endParaRPr lang="ru-RU"/>
        </a:p>
      </dgm:t>
    </dgm:pt>
    <dgm:pt modelId="{FBE3B64F-DA67-4BB5-98CE-32FE5992AE39}" type="pres">
      <dgm:prSet presAssocID="{2F766CE3-BC7D-499E-915D-C19493E30FC7}" presName="diagram" presStyleCnt="0">
        <dgm:presLayoutVars>
          <dgm:dir/>
        </dgm:presLayoutVars>
      </dgm:prSet>
      <dgm:spPr/>
    </dgm:pt>
    <dgm:pt modelId="{459FDF0A-4722-43CA-8422-B974037B0CE4}" type="pres">
      <dgm:prSet presAssocID="{DB77FA1B-B1B5-4BC5-9E30-6C43E0E68733}" presName="composite" presStyleCnt="0"/>
      <dgm:spPr/>
    </dgm:pt>
    <dgm:pt modelId="{20F3F2FB-C5E2-4B38-81C0-14A4BAEC5D49}" type="pres">
      <dgm:prSet presAssocID="{DB77FA1B-B1B5-4BC5-9E30-6C43E0E68733}" presName="Image" presStyleLbl="bgShp" presStyleIdx="0" presStyleCnt="1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C652B044-D32C-4B4C-B342-F03357FE8D83}" type="pres">
      <dgm:prSet presAssocID="{DB77FA1B-B1B5-4BC5-9E30-6C43E0E68733}" presName="Parent" presStyleLbl="node0" presStyleIdx="0" presStyleCnt="1" custScaleX="12301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CC4E67E-B298-4C74-9D4A-B3A4FF5BAC84}" type="presOf" srcId="{DB77FA1B-B1B5-4BC5-9E30-6C43E0E68733}" destId="{C652B044-D32C-4B4C-B342-F03357FE8D83}" srcOrd="0" destOrd="0" presId="urn:microsoft.com/office/officeart/2008/layout/BendingPictureCaption"/>
    <dgm:cxn modelId="{6DE0BAD9-6BE2-4AAF-A124-30B9DA66FFCC}" srcId="{2F766CE3-BC7D-499E-915D-C19493E30FC7}" destId="{DB77FA1B-B1B5-4BC5-9E30-6C43E0E68733}" srcOrd="0" destOrd="0" parTransId="{C97D4F29-7FAC-4C60-8B32-60AB849206B5}" sibTransId="{36F3ADF4-4BA7-4A28-B673-D97E9391BA37}"/>
    <dgm:cxn modelId="{3ACB34DD-EC8F-4F0B-A71C-C8985D4C1FD5}" type="presOf" srcId="{2F766CE3-BC7D-499E-915D-C19493E30FC7}" destId="{FBE3B64F-DA67-4BB5-98CE-32FE5992AE39}" srcOrd="0" destOrd="0" presId="urn:microsoft.com/office/officeart/2008/layout/BendingPictureCaption"/>
    <dgm:cxn modelId="{40DCC50C-5B92-43C0-836B-A54288DA30C7}" type="presParOf" srcId="{FBE3B64F-DA67-4BB5-98CE-32FE5992AE39}" destId="{459FDF0A-4722-43CA-8422-B974037B0CE4}" srcOrd="0" destOrd="0" presId="urn:microsoft.com/office/officeart/2008/layout/BendingPictureCaption"/>
    <dgm:cxn modelId="{E42C2D81-50B1-41CE-98A0-A808C8259AC0}" type="presParOf" srcId="{459FDF0A-4722-43CA-8422-B974037B0CE4}" destId="{20F3F2FB-C5E2-4B38-81C0-14A4BAEC5D49}" srcOrd="0" destOrd="0" presId="urn:microsoft.com/office/officeart/2008/layout/BendingPictureCaption"/>
    <dgm:cxn modelId="{02F3A1EF-5921-4A01-8474-42F53C090021}" type="presParOf" srcId="{459FDF0A-4722-43CA-8422-B974037B0CE4}" destId="{C652B044-D32C-4B4C-B342-F03357FE8D8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766CE3-BC7D-499E-915D-C19493E30FC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DB77FA1B-B1B5-4BC5-9E30-6C43E0E68733}">
      <dgm:prSet phldrT="[Текст]" custT="1"/>
      <dgm:spPr/>
      <dgm:t>
        <a:bodyPr/>
        <a:lstStyle/>
        <a:p>
          <a:r>
            <a:rPr lang="ru-RU" sz="2000" dirty="0"/>
            <a:t>Хранители истории</a:t>
          </a:r>
        </a:p>
        <a:p>
          <a:r>
            <a:rPr lang="ru-RU" sz="1200" dirty="0"/>
            <a:t>(весь год)</a:t>
          </a:r>
        </a:p>
      </dgm:t>
    </dgm:pt>
    <dgm:pt modelId="{C97D4F29-7FAC-4C60-8B32-60AB849206B5}" type="parTrans" cxnId="{6DE0BAD9-6BE2-4AAF-A124-30B9DA66FFCC}">
      <dgm:prSet/>
      <dgm:spPr/>
      <dgm:t>
        <a:bodyPr/>
        <a:lstStyle/>
        <a:p>
          <a:endParaRPr lang="ru-RU"/>
        </a:p>
      </dgm:t>
    </dgm:pt>
    <dgm:pt modelId="{36F3ADF4-4BA7-4A28-B673-D97E9391BA37}" type="sibTrans" cxnId="{6DE0BAD9-6BE2-4AAF-A124-30B9DA66FFCC}">
      <dgm:prSet/>
      <dgm:spPr/>
      <dgm:t>
        <a:bodyPr/>
        <a:lstStyle/>
        <a:p>
          <a:endParaRPr lang="ru-RU"/>
        </a:p>
      </dgm:t>
    </dgm:pt>
    <dgm:pt modelId="{FBE3B64F-DA67-4BB5-98CE-32FE5992AE39}" type="pres">
      <dgm:prSet presAssocID="{2F766CE3-BC7D-499E-915D-C19493E30FC7}" presName="diagram" presStyleCnt="0">
        <dgm:presLayoutVars>
          <dgm:dir/>
        </dgm:presLayoutVars>
      </dgm:prSet>
      <dgm:spPr/>
    </dgm:pt>
    <dgm:pt modelId="{459FDF0A-4722-43CA-8422-B974037B0CE4}" type="pres">
      <dgm:prSet presAssocID="{DB77FA1B-B1B5-4BC5-9E30-6C43E0E68733}" presName="composite" presStyleCnt="0"/>
      <dgm:spPr/>
    </dgm:pt>
    <dgm:pt modelId="{20F3F2FB-C5E2-4B38-81C0-14A4BAEC5D49}" type="pres">
      <dgm:prSet presAssocID="{DB77FA1B-B1B5-4BC5-9E30-6C43E0E68733}" presName="Image" presStyleLbl="bgShp" presStyleIdx="0" presStyleCnt="1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652B044-D32C-4B4C-B342-F03357FE8D83}" type="pres">
      <dgm:prSet presAssocID="{DB77FA1B-B1B5-4BC5-9E30-6C43E0E68733}" presName="Parent" presStyleLbl="node0" presStyleIdx="0" presStyleCnt="1" custScaleX="12301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CC4E67E-B298-4C74-9D4A-B3A4FF5BAC84}" type="presOf" srcId="{DB77FA1B-B1B5-4BC5-9E30-6C43E0E68733}" destId="{C652B044-D32C-4B4C-B342-F03357FE8D83}" srcOrd="0" destOrd="0" presId="urn:microsoft.com/office/officeart/2008/layout/BendingPictureCaption"/>
    <dgm:cxn modelId="{6DE0BAD9-6BE2-4AAF-A124-30B9DA66FFCC}" srcId="{2F766CE3-BC7D-499E-915D-C19493E30FC7}" destId="{DB77FA1B-B1B5-4BC5-9E30-6C43E0E68733}" srcOrd="0" destOrd="0" parTransId="{C97D4F29-7FAC-4C60-8B32-60AB849206B5}" sibTransId="{36F3ADF4-4BA7-4A28-B673-D97E9391BA37}"/>
    <dgm:cxn modelId="{3ACB34DD-EC8F-4F0B-A71C-C8985D4C1FD5}" type="presOf" srcId="{2F766CE3-BC7D-499E-915D-C19493E30FC7}" destId="{FBE3B64F-DA67-4BB5-98CE-32FE5992AE39}" srcOrd="0" destOrd="0" presId="urn:microsoft.com/office/officeart/2008/layout/BendingPictureCaption"/>
    <dgm:cxn modelId="{40DCC50C-5B92-43C0-836B-A54288DA30C7}" type="presParOf" srcId="{FBE3B64F-DA67-4BB5-98CE-32FE5992AE39}" destId="{459FDF0A-4722-43CA-8422-B974037B0CE4}" srcOrd="0" destOrd="0" presId="urn:microsoft.com/office/officeart/2008/layout/BendingPictureCaption"/>
    <dgm:cxn modelId="{E42C2D81-50B1-41CE-98A0-A808C8259AC0}" type="presParOf" srcId="{459FDF0A-4722-43CA-8422-B974037B0CE4}" destId="{20F3F2FB-C5E2-4B38-81C0-14A4BAEC5D49}" srcOrd="0" destOrd="0" presId="urn:microsoft.com/office/officeart/2008/layout/BendingPictureCaption"/>
    <dgm:cxn modelId="{02F3A1EF-5921-4A01-8474-42F53C090021}" type="presParOf" srcId="{459FDF0A-4722-43CA-8422-B974037B0CE4}" destId="{C652B044-D32C-4B4C-B342-F03357FE8D8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766CE3-BC7D-499E-915D-C19493E30FC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DB77FA1B-B1B5-4BC5-9E30-6C43E0E68733}">
      <dgm:prSet phldrT="[Текст]" custT="1"/>
      <dgm:spPr/>
      <dgm:t>
        <a:bodyPr/>
        <a:lstStyle/>
        <a:p>
          <a:r>
            <a:rPr lang="ru-RU" sz="2000" dirty="0"/>
            <a:t>Вызов Первых</a:t>
          </a:r>
        </a:p>
      </dgm:t>
    </dgm:pt>
    <dgm:pt modelId="{C97D4F29-7FAC-4C60-8B32-60AB849206B5}" type="parTrans" cxnId="{6DE0BAD9-6BE2-4AAF-A124-30B9DA66FFCC}">
      <dgm:prSet/>
      <dgm:spPr/>
      <dgm:t>
        <a:bodyPr/>
        <a:lstStyle/>
        <a:p>
          <a:endParaRPr lang="ru-RU"/>
        </a:p>
      </dgm:t>
    </dgm:pt>
    <dgm:pt modelId="{36F3ADF4-4BA7-4A28-B673-D97E9391BA37}" type="sibTrans" cxnId="{6DE0BAD9-6BE2-4AAF-A124-30B9DA66FFCC}">
      <dgm:prSet/>
      <dgm:spPr/>
      <dgm:t>
        <a:bodyPr/>
        <a:lstStyle/>
        <a:p>
          <a:endParaRPr lang="ru-RU"/>
        </a:p>
      </dgm:t>
    </dgm:pt>
    <dgm:pt modelId="{FBE3B64F-DA67-4BB5-98CE-32FE5992AE39}" type="pres">
      <dgm:prSet presAssocID="{2F766CE3-BC7D-499E-915D-C19493E30FC7}" presName="diagram" presStyleCnt="0">
        <dgm:presLayoutVars>
          <dgm:dir/>
        </dgm:presLayoutVars>
      </dgm:prSet>
      <dgm:spPr/>
    </dgm:pt>
    <dgm:pt modelId="{459FDF0A-4722-43CA-8422-B974037B0CE4}" type="pres">
      <dgm:prSet presAssocID="{DB77FA1B-B1B5-4BC5-9E30-6C43E0E68733}" presName="composite" presStyleCnt="0"/>
      <dgm:spPr/>
    </dgm:pt>
    <dgm:pt modelId="{20F3F2FB-C5E2-4B38-81C0-14A4BAEC5D49}" type="pres">
      <dgm:prSet presAssocID="{DB77FA1B-B1B5-4BC5-9E30-6C43E0E68733}" presName="Image" presStyleLbl="bgShp" presStyleIdx="0" presStyleCnt="1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652B044-D32C-4B4C-B342-F03357FE8D83}" type="pres">
      <dgm:prSet presAssocID="{DB77FA1B-B1B5-4BC5-9E30-6C43E0E68733}" presName="Parent" presStyleLbl="node0" presStyleIdx="0" presStyleCnt="1" custScaleX="12301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CC4E67E-B298-4C74-9D4A-B3A4FF5BAC84}" type="presOf" srcId="{DB77FA1B-B1B5-4BC5-9E30-6C43E0E68733}" destId="{C652B044-D32C-4B4C-B342-F03357FE8D83}" srcOrd="0" destOrd="0" presId="urn:microsoft.com/office/officeart/2008/layout/BendingPictureCaption"/>
    <dgm:cxn modelId="{6DE0BAD9-6BE2-4AAF-A124-30B9DA66FFCC}" srcId="{2F766CE3-BC7D-499E-915D-C19493E30FC7}" destId="{DB77FA1B-B1B5-4BC5-9E30-6C43E0E68733}" srcOrd="0" destOrd="0" parTransId="{C97D4F29-7FAC-4C60-8B32-60AB849206B5}" sibTransId="{36F3ADF4-4BA7-4A28-B673-D97E9391BA37}"/>
    <dgm:cxn modelId="{3ACB34DD-EC8F-4F0B-A71C-C8985D4C1FD5}" type="presOf" srcId="{2F766CE3-BC7D-499E-915D-C19493E30FC7}" destId="{FBE3B64F-DA67-4BB5-98CE-32FE5992AE39}" srcOrd="0" destOrd="0" presId="urn:microsoft.com/office/officeart/2008/layout/BendingPictureCaption"/>
    <dgm:cxn modelId="{40DCC50C-5B92-43C0-836B-A54288DA30C7}" type="presParOf" srcId="{FBE3B64F-DA67-4BB5-98CE-32FE5992AE39}" destId="{459FDF0A-4722-43CA-8422-B974037B0CE4}" srcOrd="0" destOrd="0" presId="urn:microsoft.com/office/officeart/2008/layout/BendingPictureCaption"/>
    <dgm:cxn modelId="{E42C2D81-50B1-41CE-98A0-A808C8259AC0}" type="presParOf" srcId="{459FDF0A-4722-43CA-8422-B974037B0CE4}" destId="{20F3F2FB-C5E2-4B38-81C0-14A4BAEC5D49}" srcOrd="0" destOrd="0" presId="urn:microsoft.com/office/officeart/2008/layout/BendingPictureCaption"/>
    <dgm:cxn modelId="{02F3A1EF-5921-4A01-8474-42F53C090021}" type="presParOf" srcId="{459FDF0A-4722-43CA-8422-B974037B0CE4}" destId="{C652B044-D32C-4B4C-B342-F03357FE8D8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766CE3-BC7D-499E-915D-C19493E30FC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DB77FA1B-B1B5-4BC5-9E30-6C43E0E68733}">
      <dgm:prSet phldrT="[Текст]" custT="1"/>
      <dgm:spPr/>
      <dgm:t>
        <a:bodyPr/>
        <a:lstStyle/>
        <a:p>
          <a:r>
            <a:rPr lang="ru-RU" sz="2000" dirty="0"/>
            <a:t>Первая Помощь</a:t>
          </a:r>
        </a:p>
        <a:p>
          <a:r>
            <a:rPr lang="ru-RU" sz="1200" dirty="0"/>
            <a:t>(с сентября)</a:t>
          </a:r>
        </a:p>
      </dgm:t>
    </dgm:pt>
    <dgm:pt modelId="{C97D4F29-7FAC-4C60-8B32-60AB849206B5}" type="parTrans" cxnId="{6DE0BAD9-6BE2-4AAF-A124-30B9DA66FFCC}">
      <dgm:prSet/>
      <dgm:spPr/>
      <dgm:t>
        <a:bodyPr/>
        <a:lstStyle/>
        <a:p>
          <a:endParaRPr lang="ru-RU"/>
        </a:p>
      </dgm:t>
    </dgm:pt>
    <dgm:pt modelId="{36F3ADF4-4BA7-4A28-B673-D97E9391BA37}" type="sibTrans" cxnId="{6DE0BAD9-6BE2-4AAF-A124-30B9DA66FFCC}">
      <dgm:prSet/>
      <dgm:spPr/>
      <dgm:t>
        <a:bodyPr/>
        <a:lstStyle/>
        <a:p>
          <a:endParaRPr lang="ru-RU"/>
        </a:p>
      </dgm:t>
    </dgm:pt>
    <dgm:pt modelId="{FBE3B64F-DA67-4BB5-98CE-32FE5992AE39}" type="pres">
      <dgm:prSet presAssocID="{2F766CE3-BC7D-499E-915D-C19493E30FC7}" presName="diagram" presStyleCnt="0">
        <dgm:presLayoutVars>
          <dgm:dir/>
        </dgm:presLayoutVars>
      </dgm:prSet>
      <dgm:spPr/>
    </dgm:pt>
    <dgm:pt modelId="{459FDF0A-4722-43CA-8422-B974037B0CE4}" type="pres">
      <dgm:prSet presAssocID="{DB77FA1B-B1B5-4BC5-9E30-6C43E0E68733}" presName="composite" presStyleCnt="0"/>
      <dgm:spPr/>
    </dgm:pt>
    <dgm:pt modelId="{20F3F2FB-C5E2-4B38-81C0-14A4BAEC5D49}" type="pres">
      <dgm:prSet presAssocID="{DB77FA1B-B1B5-4BC5-9E30-6C43E0E68733}" presName="Image" presStyleLbl="bgShp" presStyleIdx="0" presStyleCnt="1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652B044-D32C-4B4C-B342-F03357FE8D83}" type="pres">
      <dgm:prSet presAssocID="{DB77FA1B-B1B5-4BC5-9E30-6C43E0E68733}" presName="Parent" presStyleLbl="node0" presStyleIdx="0" presStyleCnt="1" custScaleX="12301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CC4E67E-B298-4C74-9D4A-B3A4FF5BAC84}" type="presOf" srcId="{DB77FA1B-B1B5-4BC5-9E30-6C43E0E68733}" destId="{C652B044-D32C-4B4C-B342-F03357FE8D83}" srcOrd="0" destOrd="0" presId="urn:microsoft.com/office/officeart/2008/layout/BendingPictureCaption"/>
    <dgm:cxn modelId="{6DE0BAD9-6BE2-4AAF-A124-30B9DA66FFCC}" srcId="{2F766CE3-BC7D-499E-915D-C19493E30FC7}" destId="{DB77FA1B-B1B5-4BC5-9E30-6C43E0E68733}" srcOrd="0" destOrd="0" parTransId="{C97D4F29-7FAC-4C60-8B32-60AB849206B5}" sibTransId="{36F3ADF4-4BA7-4A28-B673-D97E9391BA37}"/>
    <dgm:cxn modelId="{3ACB34DD-EC8F-4F0B-A71C-C8985D4C1FD5}" type="presOf" srcId="{2F766CE3-BC7D-499E-915D-C19493E30FC7}" destId="{FBE3B64F-DA67-4BB5-98CE-32FE5992AE39}" srcOrd="0" destOrd="0" presId="urn:microsoft.com/office/officeart/2008/layout/BendingPictureCaption"/>
    <dgm:cxn modelId="{40DCC50C-5B92-43C0-836B-A54288DA30C7}" type="presParOf" srcId="{FBE3B64F-DA67-4BB5-98CE-32FE5992AE39}" destId="{459FDF0A-4722-43CA-8422-B974037B0CE4}" srcOrd="0" destOrd="0" presId="urn:microsoft.com/office/officeart/2008/layout/BendingPictureCaption"/>
    <dgm:cxn modelId="{E42C2D81-50B1-41CE-98A0-A808C8259AC0}" type="presParOf" srcId="{459FDF0A-4722-43CA-8422-B974037B0CE4}" destId="{20F3F2FB-C5E2-4B38-81C0-14A4BAEC5D49}" srcOrd="0" destOrd="0" presId="urn:microsoft.com/office/officeart/2008/layout/BendingPictureCaption"/>
    <dgm:cxn modelId="{02F3A1EF-5921-4A01-8474-42F53C090021}" type="presParOf" srcId="{459FDF0A-4722-43CA-8422-B974037B0CE4}" destId="{C652B044-D32C-4B4C-B342-F03357FE8D8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A39CA-8659-4746-8360-064F2E99468A}">
      <dsp:nvSpPr>
        <dsp:cNvPr id="0" name=""/>
        <dsp:cNvSpPr/>
      </dsp:nvSpPr>
      <dsp:spPr>
        <a:xfrm>
          <a:off x="3643082" y="2732695"/>
          <a:ext cx="1113792" cy="2355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6896" y="0"/>
              </a:lnTo>
              <a:lnTo>
                <a:pt x="556896" y="2355559"/>
              </a:lnTo>
              <a:lnTo>
                <a:pt x="1113792" y="23555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kern="1200">
            <a:latin typeface="Pervye Book" panose="020B0403040502020204" pitchFamily="34" charset="0"/>
            <a:ea typeface="Pervye Book" panose="020B0403040502020204" pitchFamily="34" charset="0"/>
          </a:endParaRPr>
        </a:p>
      </dsp:txBody>
      <dsp:txXfrm>
        <a:off x="4134838" y="3845335"/>
        <a:ext cx="130280" cy="130280"/>
      </dsp:txXfrm>
    </dsp:sp>
    <dsp:sp modelId="{4AC05808-AC7C-4096-A612-C4F1C234C987}">
      <dsp:nvSpPr>
        <dsp:cNvPr id="0" name=""/>
        <dsp:cNvSpPr/>
      </dsp:nvSpPr>
      <dsp:spPr>
        <a:xfrm>
          <a:off x="3643082" y="2732695"/>
          <a:ext cx="1113792" cy="1197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6896" y="0"/>
              </a:lnTo>
              <a:lnTo>
                <a:pt x="556896" y="1197246"/>
              </a:lnTo>
              <a:lnTo>
                <a:pt x="1113792" y="119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Pervye Book" panose="020B0403040502020204" pitchFamily="34" charset="0"/>
            <a:ea typeface="Pervye Book" panose="020B0403040502020204" pitchFamily="34" charset="0"/>
          </a:endParaRPr>
        </a:p>
      </dsp:txBody>
      <dsp:txXfrm>
        <a:off x="4159098" y="3290438"/>
        <a:ext cx="81760" cy="81760"/>
      </dsp:txXfrm>
    </dsp:sp>
    <dsp:sp modelId="{081FA2C2-DA9D-40FF-9B1C-AF2F89873932}">
      <dsp:nvSpPr>
        <dsp:cNvPr id="0" name=""/>
        <dsp:cNvSpPr/>
      </dsp:nvSpPr>
      <dsp:spPr>
        <a:xfrm>
          <a:off x="3643082" y="2686975"/>
          <a:ext cx="11137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896" y="45720"/>
              </a:lnTo>
              <a:lnTo>
                <a:pt x="556896" y="88121"/>
              </a:lnTo>
              <a:lnTo>
                <a:pt x="1113792" y="88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latin typeface="Pervye Book" panose="020B0403040502020204" pitchFamily="34" charset="0"/>
            <a:ea typeface="Pervye Book" panose="020B0403040502020204" pitchFamily="34" charset="0"/>
          </a:endParaRPr>
        </a:p>
      </dsp:txBody>
      <dsp:txXfrm>
        <a:off x="4172113" y="2704830"/>
        <a:ext cx="55729" cy="55729"/>
      </dsp:txXfrm>
    </dsp:sp>
    <dsp:sp modelId="{B80991D8-9EE9-482D-AF17-513153D6742D}">
      <dsp:nvSpPr>
        <dsp:cNvPr id="0" name=""/>
        <dsp:cNvSpPr/>
      </dsp:nvSpPr>
      <dsp:spPr>
        <a:xfrm>
          <a:off x="3643082" y="1620251"/>
          <a:ext cx="1113792" cy="1112444"/>
        </a:xfrm>
        <a:custGeom>
          <a:avLst/>
          <a:gdLst/>
          <a:ahLst/>
          <a:cxnLst/>
          <a:rect l="0" t="0" r="0" b="0"/>
          <a:pathLst>
            <a:path>
              <a:moveTo>
                <a:pt x="0" y="1112444"/>
              </a:moveTo>
              <a:lnTo>
                <a:pt x="556896" y="1112444"/>
              </a:lnTo>
              <a:lnTo>
                <a:pt x="556896" y="0"/>
              </a:lnTo>
              <a:lnTo>
                <a:pt x="11137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Pervye Book" panose="020B0403040502020204" pitchFamily="34" charset="0"/>
            <a:ea typeface="Pervye Book" panose="020B0403040502020204" pitchFamily="34" charset="0"/>
          </a:endParaRPr>
        </a:p>
      </dsp:txBody>
      <dsp:txXfrm>
        <a:off x="4160623" y="2137119"/>
        <a:ext cx="78709" cy="78709"/>
      </dsp:txXfrm>
    </dsp:sp>
    <dsp:sp modelId="{E1E9B944-4BF2-45C4-A19D-6734DEAF4A42}">
      <dsp:nvSpPr>
        <dsp:cNvPr id="0" name=""/>
        <dsp:cNvSpPr/>
      </dsp:nvSpPr>
      <dsp:spPr>
        <a:xfrm>
          <a:off x="3643082" y="465406"/>
          <a:ext cx="1113792" cy="2267289"/>
        </a:xfrm>
        <a:custGeom>
          <a:avLst/>
          <a:gdLst/>
          <a:ahLst/>
          <a:cxnLst/>
          <a:rect l="0" t="0" r="0" b="0"/>
          <a:pathLst>
            <a:path>
              <a:moveTo>
                <a:pt x="0" y="2267289"/>
              </a:moveTo>
              <a:lnTo>
                <a:pt x="556896" y="2267289"/>
              </a:lnTo>
              <a:lnTo>
                <a:pt x="556896" y="0"/>
              </a:lnTo>
              <a:lnTo>
                <a:pt x="11137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kern="1200">
            <a:latin typeface="Pervye Book" panose="020B0403040502020204" pitchFamily="34" charset="0"/>
            <a:ea typeface="Pervye Book" panose="020B0403040502020204" pitchFamily="34" charset="0"/>
          </a:endParaRPr>
        </a:p>
      </dsp:txBody>
      <dsp:txXfrm>
        <a:off x="4136826" y="1535898"/>
        <a:ext cx="126304" cy="126304"/>
      </dsp:txXfrm>
    </dsp:sp>
    <dsp:sp modelId="{BB7100FD-BA7F-4F82-9D5F-D815427B438E}">
      <dsp:nvSpPr>
        <dsp:cNvPr id="0" name=""/>
        <dsp:cNvSpPr/>
      </dsp:nvSpPr>
      <dsp:spPr>
        <a:xfrm>
          <a:off x="0" y="1106022"/>
          <a:ext cx="4032817" cy="3253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n>
                <a:noFill/>
              </a:ln>
              <a:effectLst/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Всего открыто</a:t>
          </a:r>
        </a:p>
        <a:p>
          <a:pPr marL="0" lvl="0" indent="0" algn="ctr" defTabSz="14224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600" b="1" kern="1200" dirty="0">
              <a:ln>
                <a:noFill/>
              </a:ln>
              <a:effectLst/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108</a:t>
          </a:r>
          <a:r>
            <a:rPr lang="ru-RU" sz="3200" kern="1200" dirty="0">
              <a:ln>
                <a:noFill/>
              </a:ln>
              <a:effectLst/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первичных отделений</a:t>
          </a:r>
        </a:p>
      </dsp:txBody>
      <dsp:txXfrm>
        <a:off x="158815" y="1264837"/>
        <a:ext cx="3715187" cy="2935717"/>
      </dsp:txXfrm>
    </dsp:sp>
    <dsp:sp modelId="{0D5F49B3-95B2-45DE-B339-C07C6AF6EF6E}">
      <dsp:nvSpPr>
        <dsp:cNvPr id="0" name=""/>
        <dsp:cNvSpPr/>
      </dsp:nvSpPr>
      <dsp:spPr>
        <a:xfrm>
          <a:off x="4756874" y="3468"/>
          <a:ext cx="6537660" cy="923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78 – на базе общеобразовательных учреждений</a:t>
          </a:r>
        </a:p>
      </dsp:txBody>
      <dsp:txXfrm>
        <a:off x="4801974" y="48568"/>
        <a:ext cx="6447460" cy="833676"/>
      </dsp:txXfrm>
    </dsp:sp>
    <dsp:sp modelId="{A466C7BD-CC7E-4308-9B3C-5382C68FA3BD}">
      <dsp:nvSpPr>
        <dsp:cNvPr id="0" name=""/>
        <dsp:cNvSpPr/>
      </dsp:nvSpPr>
      <dsp:spPr>
        <a:xfrm>
          <a:off x="4756874" y="1158313"/>
          <a:ext cx="6537660" cy="923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6</a:t>
          </a:r>
          <a: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учреждений высшего образования</a:t>
          </a:r>
        </a:p>
      </dsp:txBody>
      <dsp:txXfrm>
        <a:off x="4801974" y="1203413"/>
        <a:ext cx="6447460" cy="833676"/>
      </dsp:txXfrm>
    </dsp:sp>
    <dsp:sp modelId="{3AAE296D-EB56-4E73-B969-9586F0BA4091}">
      <dsp:nvSpPr>
        <dsp:cNvPr id="0" name=""/>
        <dsp:cNvSpPr/>
      </dsp:nvSpPr>
      <dsp:spPr>
        <a:xfrm>
          <a:off x="4756874" y="2313158"/>
          <a:ext cx="6537660" cy="923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16</a:t>
          </a:r>
          <a: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учреждений среднего </a:t>
          </a:r>
          <a:b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</a:br>
          <a: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профессионального образования</a:t>
          </a:r>
        </a:p>
      </dsp:txBody>
      <dsp:txXfrm>
        <a:off x="4801974" y="2358258"/>
        <a:ext cx="6447460" cy="833676"/>
      </dsp:txXfrm>
    </dsp:sp>
    <dsp:sp modelId="{D4F14886-6048-4525-A579-16E14893CC9D}">
      <dsp:nvSpPr>
        <dsp:cNvPr id="0" name=""/>
        <dsp:cNvSpPr/>
      </dsp:nvSpPr>
      <dsp:spPr>
        <a:xfrm>
          <a:off x="4756874" y="3468004"/>
          <a:ext cx="6537660" cy="923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7</a:t>
          </a:r>
          <a: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учреждений культуры, дополнительного образования и молодежной политики</a:t>
          </a:r>
        </a:p>
      </dsp:txBody>
      <dsp:txXfrm>
        <a:off x="4801974" y="3513104"/>
        <a:ext cx="6447460" cy="833676"/>
      </dsp:txXfrm>
    </dsp:sp>
    <dsp:sp modelId="{E6663D68-0DB1-4DCE-A07A-C49A14CBB315}">
      <dsp:nvSpPr>
        <dsp:cNvPr id="0" name=""/>
        <dsp:cNvSpPr/>
      </dsp:nvSpPr>
      <dsp:spPr>
        <a:xfrm>
          <a:off x="4756874" y="4626317"/>
          <a:ext cx="6537660" cy="923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1</a:t>
          </a:r>
          <a:r>
            <a:rPr lang="ru-RU" sz="1800" kern="12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rPr>
            <a:t> – на базе Детской железной дороги</a:t>
          </a:r>
        </a:p>
      </dsp:txBody>
      <dsp:txXfrm>
        <a:off x="4801974" y="4671417"/>
        <a:ext cx="6447460" cy="833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3F2FB-C5E2-4B38-81C0-14A4BAEC5D49}">
      <dsp:nvSpPr>
        <dsp:cNvPr id="0" name=""/>
        <dsp:cNvSpPr/>
      </dsp:nvSpPr>
      <dsp:spPr>
        <a:xfrm>
          <a:off x="1533" y="2409"/>
          <a:ext cx="3031899" cy="2240562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B044-D32C-4B4C-B342-F03357FE8D83}">
      <dsp:nvSpPr>
        <dsp:cNvPr id="0" name=""/>
        <dsp:cNvSpPr/>
      </dsp:nvSpPr>
      <dsp:spPr>
        <a:xfrm>
          <a:off x="313732" y="1836715"/>
          <a:ext cx="3213856" cy="627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Мы граждане России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200" kern="1200" dirty="0"/>
            <a:t>(весь год)</a:t>
          </a:r>
        </a:p>
      </dsp:txBody>
      <dsp:txXfrm>
        <a:off x="344381" y="1867364"/>
        <a:ext cx="3152558" cy="5665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3F2FB-C5E2-4B38-81C0-14A4BAEC5D49}">
      <dsp:nvSpPr>
        <dsp:cNvPr id="0" name=""/>
        <dsp:cNvSpPr/>
      </dsp:nvSpPr>
      <dsp:spPr>
        <a:xfrm>
          <a:off x="1533" y="2409"/>
          <a:ext cx="3031899" cy="224056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B044-D32C-4B4C-B342-F03357FE8D83}">
      <dsp:nvSpPr>
        <dsp:cNvPr id="0" name=""/>
        <dsp:cNvSpPr/>
      </dsp:nvSpPr>
      <dsp:spPr>
        <a:xfrm>
          <a:off x="313732" y="1836715"/>
          <a:ext cx="3213856" cy="627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Программа развития для студентов колледжей</a:t>
          </a:r>
        </a:p>
      </dsp:txBody>
      <dsp:txXfrm>
        <a:off x="344381" y="1867364"/>
        <a:ext cx="3152558" cy="5665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3F2FB-C5E2-4B38-81C0-14A4BAEC5D49}">
      <dsp:nvSpPr>
        <dsp:cNvPr id="0" name=""/>
        <dsp:cNvSpPr/>
      </dsp:nvSpPr>
      <dsp:spPr>
        <a:xfrm>
          <a:off x="1533" y="2409"/>
          <a:ext cx="3031899" cy="224056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B044-D32C-4B4C-B342-F03357FE8D83}">
      <dsp:nvSpPr>
        <dsp:cNvPr id="0" name=""/>
        <dsp:cNvSpPr/>
      </dsp:nvSpPr>
      <dsp:spPr>
        <a:xfrm>
          <a:off x="313732" y="1836715"/>
          <a:ext cx="3213856" cy="627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В гостях у учёного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200" kern="1200" dirty="0"/>
            <a:t>(сентябрь – 20 декабря)</a:t>
          </a:r>
        </a:p>
      </dsp:txBody>
      <dsp:txXfrm>
        <a:off x="344381" y="1867364"/>
        <a:ext cx="3152558" cy="5665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3F2FB-C5E2-4B38-81C0-14A4BAEC5D49}">
      <dsp:nvSpPr>
        <dsp:cNvPr id="0" name=""/>
        <dsp:cNvSpPr/>
      </dsp:nvSpPr>
      <dsp:spPr>
        <a:xfrm>
          <a:off x="1533" y="2409"/>
          <a:ext cx="3031899" cy="224056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B044-D32C-4B4C-B342-F03357FE8D83}">
      <dsp:nvSpPr>
        <dsp:cNvPr id="0" name=""/>
        <dsp:cNvSpPr/>
      </dsp:nvSpPr>
      <dsp:spPr>
        <a:xfrm>
          <a:off x="313732" y="1836715"/>
          <a:ext cx="3213856" cy="627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Хранители истории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200" kern="1200" dirty="0"/>
            <a:t>(весь год)</a:t>
          </a:r>
        </a:p>
      </dsp:txBody>
      <dsp:txXfrm>
        <a:off x="344381" y="1867364"/>
        <a:ext cx="3152558" cy="5665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3F2FB-C5E2-4B38-81C0-14A4BAEC5D49}">
      <dsp:nvSpPr>
        <dsp:cNvPr id="0" name=""/>
        <dsp:cNvSpPr/>
      </dsp:nvSpPr>
      <dsp:spPr>
        <a:xfrm>
          <a:off x="1533" y="2409"/>
          <a:ext cx="3031899" cy="224056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B044-D32C-4B4C-B342-F03357FE8D83}">
      <dsp:nvSpPr>
        <dsp:cNvPr id="0" name=""/>
        <dsp:cNvSpPr/>
      </dsp:nvSpPr>
      <dsp:spPr>
        <a:xfrm>
          <a:off x="313732" y="1836715"/>
          <a:ext cx="3213856" cy="627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Вызов Первых</a:t>
          </a:r>
        </a:p>
      </dsp:txBody>
      <dsp:txXfrm>
        <a:off x="344381" y="1867364"/>
        <a:ext cx="3152558" cy="5665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3F2FB-C5E2-4B38-81C0-14A4BAEC5D49}">
      <dsp:nvSpPr>
        <dsp:cNvPr id="0" name=""/>
        <dsp:cNvSpPr/>
      </dsp:nvSpPr>
      <dsp:spPr>
        <a:xfrm>
          <a:off x="1533" y="2409"/>
          <a:ext cx="3031899" cy="224056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2B044-D32C-4B4C-B342-F03357FE8D83}">
      <dsp:nvSpPr>
        <dsp:cNvPr id="0" name=""/>
        <dsp:cNvSpPr/>
      </dsp:nvSpPr>
      <dsp:spPr>
        <a:xfrm>
          <a:off x="313732" y="1836715"/>
          <a:ext cx="3213856" cy="627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Первая Помощь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200" kern="1200" dirty="0"/>
            <a:t>(с сентября)</a:t>
          </a:r>
        </a:p>
      </dsp:txBody>
      <dsp:txXfrm>
        <a:off x="344381" y="1867364"/>
        <a:ext cx="3152558" cy="566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811DC74B-9C37-44AD-9FF2-5B765E76B1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5011255" y="5430125"/>
            <a:ext cx="6397858" cy="668969"/>
          </a:xfrm>
        </p:spPr>
        <p:txBody>
          <a:bodyPr lIns="0" tIns="0" rIns="0" bIns="0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/>
          </p:nvPr>
        </p:nvSpPr>
        <p:spPr>
          <a:xfrm>
            <a:off x="7052878" y="1912841"/>
            <a:ext cx="4300535" cy="668969"/>
          </a:xfrm>
        </p:spPr>
        <p:txBody>
          <a:bodyPr wrap="none" lIns="0" tIns="0" rIns="0" bIns="0">
            <a:normAutofit/>
          </a:bodyPr>
          <a:lstStyle>
            <a:lvl1pPr marL="285750" indent="-285750">
              <a:buSzPct val="100000"/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336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6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2599A573-BBB2-4025-A514-35C656FFC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49084ACB-CE62-4453-8966-58A761505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36773-D8ED-47BB-B233-C678A5ED1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E16B2A-F509-42B0-AC18-8C2E8F6C9F0F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A8ACF0-BE4F-445E-8C29-980198F40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606B4F-6E56-417F-BBD3-CE1766A8C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F0BF6C-CF71-41D2-B9FE-E9DB819C9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29" Type="http://schemas.openxmlformats.org/officeDocument/2006/relationships/diagramQuickStyle" Target="../diagrams/quickStyle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2E717A-7D4A-4F9A-91EC-AEC3CCBBB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857A225-45F4-4418-9150-9B862DC54596}"/>
              </a:ext>
            </a:extLst>
          </p:cNvPr>
          <p:cNvSpPr/>
          <p:nvPr/>
        </p:nvSpPr>
        <p:spPr>
          <a:xfrm>
            <a:off x="550863" y="5551952"/>
            <a:ext cx="4826480" cy="36094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9" name="Подзаголовок 2">
            <a:extLst>
              <a:ext uri="{FF2B5EF4-FFF2-40B4-BE49-F238E27FC236}">
                <a16:creationId xmlns:a16="http://schemas.microsoft.com/office/drawing/2014/main" id="{0C09B707-1158-4412-B31B-6864E4F0899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50864" y="6056182"/>
            <a:ext cx="6240354" cy="4064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Inter Italic" panose="02000503000000020004" pitchFamily="2" charset="0"/>
              </a:rPr>
              <a:t>Председатель Совета муниципального отделения Движения Первых</a:t>
            </a:r>
          </a:p>
        </p:txBody>
      </p:sp>
      <p:sp>
        <p:nvSpPr>
          <p:cNvPr id="4100" name="Подзаголовок 2">
            <a:extLst>
              <a:ext uri="{FF2B5EF4-FFF2-40B4-BE49-F238E27FC236}">
                <a16:creationId xmlns:a16="http://schemas.microsoft.com/office/drawing/2014/main" id="{5C2ABC50-D5FB-4FA7-A60C-D19A5B5C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38" y="5647131"/>
            <a:ext cx="4269023" cy="2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eaLnBrk="1" hangingPunct="1">
              <a:buNone/>
            </a:pPr>
            <a:r>
              <a:rPr lang="ru-RU" altLang="ru-RU" sz="1400" b="1" dirty="0">
                <a:solidFill>
                  <a:schemeClr val="accent2">
                    <a:lumMod val="10000"/>
                  </a:schemeClr>
                </a:solidFill>
              </a:rPr>
              <a:t>МАКСИМОВА ОКСАНА АЛЕКСАНДРОВНА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599" y="282831"/>
            <a:ext cx="6354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СТРУКТУРА ДВИЖЕНИЯ ПЕРВЫХ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93A3D-79FC-465E-A341-1679F2D374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" y="907542"/>
            <a:ext cx="4943935" cy="4980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D0FC3F-AA9A-4D32-A2F0-29E37FC332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9958"/>
            <a:ext cx="5599814" cy="23155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8BB16D-AB99-4C31-9CEB-7D50677AF6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83" y="3572541"/>
            <a:ext cx="5675631" cy="2144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03B2A9-2FA6-C166-99C6-BC64864A3445}"/>
              </a:ext>
            </a:extLst>
          </p:cNvPr>
          <p:cNvSpPr txBox="1"/>
          <p:nvPr/>
        </p:nvSpPr>
        <p:spPr>
          <a:xfrm>
            <a:off x="482367" y="6028327"/>
            <a:ext cx="1017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Подробнее о структуре, функциях и флагманских проектах Движения Первых расскажем </a:t>
            </a:r>
          </a:p>
          <a:p>
            <a:r>
              <a:rPr lang="ru-RU" sz="1600" b="1" dirty="0">
                <a:solidFill>
                  <a:srgbClr val="FF0000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на форуме «Знакомьтесь! Мы – Первые!», который состоится 19 сентября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261590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5A4E3C-ECF1-4009-B5E0-5DFA562E5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9" r="7204"/>
          <a:stretch/>
        </p:blipFill>
        <p:spPr bwMode="auto">
          <a:xfrm>
            <a:off x="777652" y="1129832"/>
            <a:ext cx="3437270" cy="253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884DD6-CE53-425B-B47D-4C1B2DA1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1" b="1"/>
          <a:stretch/>
        </p:blipFill>
        <p:spPr bwMode="auto">
          <a:xfrm>
            <a:off x="777652" y="3920447"/>
            <a:ext cx="3437088" cy="2612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97BFE69-9DD4-4BCC-969D-FBCEDB7B5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2"/>
          <a:stretch/>
        </p:blipFill>
        <p:spPr bwMode="auto">
          <a:xfrm>
            <a:off x="4992573" y="1143181"/>
            <a:ext cx="6820430" cy="522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8B598B5-80BD-4E90-98CD-2197D0609AE3}"/>
              </a:ext>
            </a:extLst>
          </p:cNvPr>
          <p:cNvSpPr/>
          <p:nvPr/>
        </p:nvSpPr>
        <p:spPr>
          <a:xfrm>
            <a:off x="3441129" y="325405"/>
            <a:ext cx="4759077" cy="598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41135" y="375438"/>
            <a:ext cx="411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ИДТИ РУКА ОБ РУКУ!</a:t>
            </a:r>
          </a:p>
        </p:txBody>
      </p:sp>
    </p:spTree>
    <p:extLst>
      <p:ext uri="{BB962C8B-B14F-4D97-AF65-F5344CB8AC3E}">
        <p14:creationId xmlns:p14="http://schemas.microsoft.com/office/powerpoint/2010/main" val="56269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E7FF81-72EC-492D-A80A-4068855E4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81" y="909229"/>
            <a:ext cx="2913810" cy="3885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53669" y="232533"/>
            <a:ext cx="1127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РЕАЛИЗАЦИЯ ПРОЕКТА «СТАРТ ПЕРВЫХ 5+»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0BFF494-9EB6-4BA5-8C0F-222C61BD1810}"/>
              </a:ext>
            </a:extLst>
          </p:cNvPr>
          <p:cNvSpPr/>
          <p:nvPr/>
        </p:nvSpPr>
        <p:spPr>
          <a:xfrm>
            <a:off x="9016903" y="1597452"/>
            <a:ext cx="25370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accent3">
                    <a:lumMod val="50000"/>
                  </a:schemeClr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Детские сады 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№6, 109, 112, 140, 179 и 218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3984436-5441-42B9-834B-2B954F6F98CA}"/>
              </a:ext>
            </a:extLst>
          </p:cNvPr>
          <p:cNvSpPr/>
          <p:nvPr/>
        </p:nvSpPr>
        <p:spPr>
          <a:xfrm>
            <a:off x="9016903" y="3459664"/>
            <a:ext cx="2894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количество мероприятий, проведенных в рамках проекта</a:t>
            </a:r>
            <a:endParaRPr lang="ru-RU" sz="1600" dirty="0"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8BCB794-4B1B-45CF-9C59-ED8D45DD243B}"/>
              </a:ext>
            </a:extLst>
          </p:cNvPr>
          <p:cNvSpPr/>
          <p:nvPr/>
        </p:nvSpPr>
        <p:spPr>
          <a:xfrm>
            <a:off x="9016903" y="5550710"/>
            <a:ext cx="289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количество участников</a:t>
            </a:r>
            <a:endParaRPr lang="ru-RU" sz="1600" dirty="0"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62F752-CE35-49A4-BE98-00CE9BA6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8" y="916797"/>
            <a:ext cx="2480105" cy="3392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AB2F1FD-79D5-4BB9-AB22-CC2B2D042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4"/>
          <a:stretch/>
        </p:blipFill>
        <p:spPr bwMode="auto">
          <a:xfrm>
            <a:off x="354323" y="3875162"/>
            <a:ext cx="5928868" cy="2701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D5A81609-9381-4397-866C-9E43BA3CE2E1}"/>
              </a:ext>
            </a:extLst>
          </p:cNvPr>
          <p:cNvSpPr>
            <a:spLocks noChangeAspect="1"/>
          </p:cNvSpPr>
          <p:nvPr/>
        </p:nvSpPr>
        <p:spPr>
          <a:xfrm>
            <a:off x="7325627" y="1308984"/>
            <a:ext cx="1440000" cy="1440000"/>
          </a:xfrm>
          <a:prstGeom prst="star5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6</a:t>
            </a:r>
          </a:p>
        </p:txBody>
      </p:sp>
      <p:sp>
        <p:nvSpPr>
          <p:cNvPr id="23" name="Звезда: 5 точек 22">
            <a:extLst>
              <a:ext uri="{FF2B5EF4-FFF2-40B4-BE49-F238E27FC236}">
                <a16:creationId xmlns:a16="http://schemas.microsoft.com/office/drawing/2014/main" id="{BA6EE14D-05D8-43B3-A29E-E3403946601E}"/>
              </a:ext>
            </a:extLst>
          </p:cNvPr>
          <p:cNvSpPr>
            <a:spLocks noChangeAspect="1"/>
          </p:cNvSpPr>
          <p:nvPr/>
        </p:nvSpPr>
        <p:spPr>
          <a:xfrm>
            <a:off x="7234535" y="2900380"/>
            <a:ext cx="1622185" cy="1622185"/>
          </a:xfrm>
          <a:prstGeom prst="star5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85</a:t>
            </a:r>
          </a:p>
        </p:txBody>
      </p:sp>
      <p:sp>
        <p:nvSpPr>
          <p:cNvPr id="24" name="Звезда: 5 точек 23">
            <a:extLst>
              <a:ext uri="{FF2B5EF4-FFF2-40B4-BE49-F238E27FC236}">
                <a16:creationId xmlns:a16="http://schemas.microsoft.com/office/drawing/2014/main" id="{6D7AA212-4DEA-4786-8ECD-0B6F91F21CCB}"/>
              </a:ext>
            </a:extLst>
          </p:cNvPr>
          <p:cNvSpPr>
            <a:spLocks noChangeAspect="1"/>
          </p:cNvSpPr>
          <p:nvPr/>
        </p:nvSpPr>
        <p:spPr>
          <a:xfrm>
            <a:off x="7234535" y="4676129"/>
            <a:ext cx="1782368" cy="1782368"/>
          </a:xfrm>
          <a:prstGeom prst="star5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1870</a:t>
            </a:r>
          </a:p>
        </p:txBody>
      </p:sp>
    </p:spTree>
    <p:extLst>
      <p:ext uri="{BB962C8B-B14F-4D97-AF65-F5344CB8AC3E}">
        <p14:creationId xmlns:p14="http://schemas.microsoft.com/office/powerpoint/2010/main" val="101431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2375" y="339394"/>
            <a:ext cx="4162831" cy="2754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73097" y="339394"/>
            <a:ext cx="6426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РОДИТЕЛЬСКОЕ СООБЩЕСТВО</a:t>
            </a:r>
          </a:p>
          <a:p>
            <a:r>
              <a:rPr lang="ru-RU" sz="3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«РОДНЫЕ – ЛЮБИМЫЕ»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353" y="1782465"/>
            <a:ext cx="6083669" cy="4562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2374" y="3535599"/>
            <a:ext cx="4162831" cy="2754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979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611" y="400498"/>
            <a:ext cx="11450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Ключевые мероприятия Движения Первых в первом полугодии 2024-2025 учебного года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C19F405C-F239-4FF8-AF80-B26AE0CB8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346062"/>
              </p:ext>
            </p:extLst>
          </p:nvPr>
        </p:nvGraphicFramePr>
        <p:xfrm>
          <a:off x="391611" y="1457893"/>
          <a:ext cx="3529123" cy="246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F2ED296-9199-4B3F-BC70-4DE4B51D02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623053"/>
              </p:ext>
            </p:extLst>
          </p:nvPr>
        </p:nvGraphicFramePr>
        <p:xfrm>
          <a:off x="391611" y="4131441"/>
          <a:ext cx="3529123" cy="246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8D40ACD-83D0-45BF-B7C9-CE4F97E85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421615"/>
              </p:ext>
            </p:extLst>
          </p:nvPr>
        </p:nvGraphicFramePr>
        <p:xfrm>
          <a:off x="4230922" y="1457893"/>
          <a:ext cx="3529123" cy="246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1B9AC10D-0C1C-4C7A-B1D1-12C3B4040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519142"/>
              </p:ext>
            </p:extLst>
          </p:nvPr>
        </p:nvGraphicFramePr>
        <p:xfrm>
          <a:off x="4230922" y="4131440"/>
          <a:ext cx="3529123" cy="246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1F134E46-F2D6-4026-BAA4-864DC7E7C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523065"/>
              </p:ext>
            </p:extLst>
          </p:nvPr>
        </p:nvGraphicFramePr>
        <p:xfrm>
          <a:off x="8070233" y="1457892"/>
          <a:ext cx="3529123" cy="246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400CB55C-D7D2-4662-AFA2-41A48B3C3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799740"/>
              </p:ext>
            </p:extLst>
          </p:nvPr>
        </p:nvGraphicFramePr>
        <p:xfrm>
          <a:off x="8070233" y="4131440"/>
          <a:ext cx="3529123" cy="246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170853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131" y="327280"/>
            <a:ext cx="11583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ПИЛОТНЫЙ</a:t>
            </a:r>
            <a:r>
              <a:rPr lang="ru-RU" sz="2400" b="1" dirty="0">
                <a:solidFill>
                  <a:schemeClr val="tx2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 ПРОЕКТ МУНИЦИПАЛЬНОГО ОТДЕЛЕНИЯ ЯРОСЛАВЛЯ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В ПЕРВОМ ПОЛУГОДИИ 2024-2025 УЧЕБНОГО ГОДА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9BD564B-A210-48E1-8571-9D35B5A3C925}"/>
              </a:ext>
            </a:extLst>
          </p:cNvPr>
          <p:cNvSpPr/>
          <p:nvPr/>
        </p:nvSpPr>
        <p:spPr>
          <a:xfrm>
            <a:off x="7910818" y="3088793"/>
            <a:ext cx="4128051" cy="93792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КАТЕГОРИЯ УЧАСТНИКОВ – УЧАЩИЕСЯ В ВОЗРАСТЕ 14-17 ЛЕТ</a:t>
            </a:r>
            <a:endParaRPr lang="ru-RU" sz="1600" dirty="0">
              <a:latin typeface="Inter Medium" panose="020B0604020202020204" charset="0"/>
              <a:ea typeface="Inter Medium" panose="020B0604020202020204" charset="0"/>
              <a:cs typeface="Inter Medium" panose="020B060402020202020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13DA514-7815-4E99-9113-83A10D4E78BF}"/>
              </a:ext>
            </a:extLst>
          </p:cNvPr>
          <p:cNvSpPr/>
          <p:nvPr/>
        </p:nvSpPr>
        <p:spPr>
          <a:xfrm>
            <a:off x="7910817" y="1464115"/>
            <a:ext cx="4128051" cy="133780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ПРОЕКТ НАПРАВЛЕН НА ПРОФОРИЕНТАЦИЮ </a:t>
            </a:r>
          </a:p>
          <a:p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И ПОПУЛЯРИЗАЦИЮ ПРИОРИТЕТНЫХ ПРОФЕССИЙ</a:t>
            </a:r>
            <a:endParaRPr lang="ru-RU" sz="1600" dirty="0">
              <a:latin typeface="Inter Medium" panose="020B0604020202020204" charset="0"/>
              <a:ea typeface="Inter Medium" panose="020B0604020202020204" charset="0"/>
              <a:cs typeface="Inter Medium" panose="020B060402020202020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8E23D20-0E01-4DED-B7E9-9302A9778EE7}"/>
              </a:ext>
            </a:extLst>
          </p:cNvPr>
          <p:cNvSpPr/>
          <p:nvPr/>
        </p:nvSpPr>
        <p:spPr>
          <a:xfrm>
            <a:off x="7910818" y="4236440"/>
            <a:ext cx="4128051" cy="185396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4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УЧАСТИЕ ДЕТЕЙ В ПРОЕКТЕ ПОЗВОЛИТ: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продемонстрировать возможности профессионального развития в своем регионе;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сформировать представление о будущей работе;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через практику погрузиться в особенности различных профессий</a:t>
            </a:r>
            <a:endParaRPr lang="ru-RU" dirty="0">
              <a:latin typeface="Inter Medium" panose="020B0604020202020204" charset="0"/>
              <a:ea typeface="Inter Medium" panose="020B0604020202020204" charset="0"/>
              <a:cs typeface="Inter Medium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6F7F2-211B-4B46-B868-7FC3234AD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3" y="1464115"/>
            <a:ext cx="7275498" cy="46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FCEEB5F-84AD-42EA-B67C-EA7A6420E91F}"/>
              </a:ext>
            </a:extLst>
          </p:cNvPr>
          <p:cNvSpPr/>
          <p:nvPr/>
        </p:nvSpPr>
        <p:spPr>
          <a:xfrm>
            <a:off x="0" y="-12974"/>
            <a:ext cx="12192000" cy="1225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r="9364"/>
          <a:stretch/>
        </p:blipFill>
        <p:spPr>
          <a:xfrm>
            <a:off x="4366927" y="1487947"/>
            <a:ext cx="3313496" cy="2436268"/>
          </a:xfrm>
          <a:prstGeom prst="roundRect">
            <a:avLst>
              <a:gd name="adj" fmla="val 4533"/>
            </a:avLst>
          </a:prstGeom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04855" y="101438"/>
            <a:ext cx="785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Региональная конференция «ПОЕХАЛИ!» Движения Первых в Ярославской области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F5577A3-C020-4BFC-9296-9E977346FE7D}"/>
              </a:ext>
            </a:extLst>
          </p:cNvPr>
          <p:cNvSpPr/>
          <p:nvPr/>
        </p:nvSpPr>
        <p:spPr>
          <a:xfrm>
            <a:off x="397931" y="1481846"/>
            <a:ext cx="3477782" cy="6741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1 этап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CC67F9D-8B34-4D0F-B690-7E3598F8AC08}"/>
              </a:ext>
            </a:extLst>
          </p:cNvPr>
          <p:cNvSpPr/>
          <p:nvPr/>
        </p:nvSpPr>
        <p:spPr>
          <a:xfrm>
            <a:off x="397931" y="2258568"/>
            <a:ext cx="3477782" cy="148156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до 17 сентября </a:t>
            </a:r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зарегистрироваться для участия    в мероприятиях региональной конференции «ПОЕХАЛИ!»</a:t>
            </a:r>
            <a:endParaRPr lang="ru-RU" sz="16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8544F47-3E2C-4C6B-9496-79E261FEE971}"/>
              </a:ext>
            </a:extLst>
          </p:cNvPr>
          <p:cNvSpPr/>
          <p:nvPr/>
        </p:nvSpPr>
        <p:spPr>
          <a:xfrm>
            <a:off x="8171636" y="1481846"/>
            <a:ext cx="3477782" cy="6741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3 этап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AEC0C01-4125-4AAA-B679-4F5864789A10}"/>
              </a:ext>
            </a:extLst>
          </p:cNvPr>
          <p:cNvSpPr/>
          <p:nvPr/>
        </p:nvSpPr>
        <p:spPr>
          <a:xfrm>
            <a:off x="8171636" y="2258568"/>
            <a:ext cx="3477782" cy="148156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12 октября </a:t>
            </a:r>
          </a:p>
          <a:p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проведение муниципальной конференций Движения Первых</a:t>
            </a:r>
            <a:endParaRPr lang="ru-RU" sz="16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E8FBF9D-3CC8-4EE8-AACF-77F026B1BF7E}"/>
              </a:ext>
            </a:extLst>
          </p:cNvPr>
          <p:cNvSpPr/>
          <p:nvPr/>
        </p:nvSpPr>
        <p:spPr>
          <a:xfrm>
            <a:off x="397931" y="4193421"/>
            <a:ext cx="3477782" cy="6741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2 этап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04DDC25-2DE5-4449-A89B-93AAEAAEA0F0}"/>
              </a:ext>
            </a:extLst>
          </p:cNvPr>
          <p:cNvSpPr/>
          <p:nvPr/>
        </p:nvSpPr>
        <p:spPr>
          <a:xfrm>
            <a:off x="397931" y="4970143"/>
            <a:ext cx="3477782" cy="148156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до 01 октября</a:t>
            </a:r>
          </a:p>
          <a:p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проведение общих собраний первичных отделений Движения Первых</a:t>
            </a:r>
            <a:endParaRPr lang="ru-RU" sz="1600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683F49D-DFF4-4188-9DBD-56B4EC1379BA}"/>
              </a:ext>
            </a:extLst>
          </p:cNvPr>
          <p:cNvSpPr/>
          <p:nvPr/>
        </p:nvSpPr>
        <p:spPr>
          <a:xfrm>
            <a:off x="8171636" y="4193421"/>
            <a:ext cx="3477782" cy="6741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4 этап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45A706B-3AFC-444E-BF35-8D8B7B9BB14B}"/>
              </a:ext>
            </a:extLst>
          </p:cNvPr>
          <p:cNvSpPr/>
          <p:nvPr/>
        </p:nvSpPr>
        <p:spPr>
          <a:xfrm>
            <a:off x="8171636" y="4970143"/>
            <a:ext cx="3477782" cy="148156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30 октября </a:t>
            </a:r>
          </a:p>
          <a:p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проведение региональной  конференции Движения Первых «ПОЕХАЛИ!»</a:t>
            </a:r>
            <a:endParaRPr lang="ru-RU" sz="16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BD6AF1-E77A-4CA0-B39F-2A2240E92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26" y="4193421"/>
            <a:ext cx="3313496" cy="2209428"/>
          </a:xfrm>
          <a:prstGeom prst="roundRect">
            <a:avLst>
              <a:gd name="adj" fmla="val 4533"/>
            </a:avLst>
          </a:prstGeom>
          <a:ln>
            <a:noFill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9ECE5D-0D11-4311-AA9A-92EBF028E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3" y="406295"/>
            <a:ext cx="2891785" cy="32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30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9799" y="205724"/>
            <a:ext cx="10984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Количественные показатели эффективности муниципального отделения Движения Первых в Ярославле на 2024 год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B41CC6C-8468-4C50-BF3F-005D756D91C2}"/>
              </a:ext>
            </a:extLst>
          </p:cNvPr>
          <p:cNvSpPr/>
          <p:nvPr/>
        </p:nvSpPr>
        <p:spPr>
          <a:xfrm>
            <a:off x="497830" y="1488977"/>
            <a:ext cx="6532890" cy="1444654"/>
          </a:xfrm>
          <a:prstGeom prst="roundRect">
            <a:avLst>
              <a:gd name="adj" fmla="val 96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6000" dirty="0">
                <a:solidFill>
                  <a:schemeClr val="bg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14 000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Уникальных участников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11B350-6352-4136-AD5D-60D5E755C0BD}"/>
              </a:ext>
            </a:extLst>
          </p:cNvPr>
          <p:cNvSpPr/>
          <p:nvPr/>
        </p:nvSpPr>
        <p:spPr>
          <a:xfrm>
            <a:off x="7248630" y="1868883"/>
            <a:ext cx="4298741" cy="647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План на 2024 год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7E3F51-3665-41F0-9E53-A7B2748B28CF}"/>
              </a:ext>
            </a:extLst>
          </p:cNvPr>
          <p:cNvSpPr/>
          <p:nvPr/>
        </p:nvSpPr>
        <p:spPr>
          <a:xfrm>
            <a:off x="497830" y="3924370"/>
            <a:ext cx="6532890" cy="1602670"/>
          </a:xfrm>
          <a:prstGeom prst="roundRect">
            <a:avLst>
              <a:gd name="adj" fmla="val 961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6000" dirty="0">
                <a:solidFill>
                  <a:schemeClr val="bg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1383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Уникальных участников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CE5A38-8E68-4ADA-8BC0-DFE622139575}"/>
              </a:ext>
            </a:extLst>
          </p:cNvPr>
          <p:cNvSpPr/>
          <p:nvPr/>
        </p:nvSpPr>
        <p:spPr>
          <a:xfrm>
            <a:off x="7248630" y="4029254"/>
            <a:ext cx="5963920" cy="1252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Фактическое выполнение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Показателя за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I полугодие 2024 года</a:t>
            </a:r>
          </a:p>
        </p:txBody>
      </p:sp>
    </p:spTree>
    <p:extLst>
      <p:ext uri="{BB962C8B-B14F-4D97-AF65-F5344CB8AC3E}">
        <p14:creationId xmlns:p14="http://schemas.microsoft.com/office/powerpoint/2010/main" val="164407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A2593A-ABA4-497A-AEFC-0E397C701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075" y="247284"/>
            <a:ext cx="11617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КОНТАКТНАЯ ИНФОРМАЦИЯ </a:t>
            </a:r>
            <a:r>
              <a:rPr lang="ru-RU" sz="24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О ДВИЖЕНИИ ПЕРВЫХ Г. ЯРОСЛАВЛЯ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1358" y="3498870"/>
            <a:ext cx="2743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Наша официальная </a:t>
            </a:r>
            <a:r>
              <a:rPr lang="ru-RU" sz="2000" b="1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группа Вконтакте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5880" y="3498870"/>
            <a:ext cx="3894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Федеральный сайт </a:t>
            </a:r>
            <a:r>
              <a:rPr lang="ru-RU" sz="2000" b="1" dirty="0" err="1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будьвдвижении.рф</a:t>
            </a:r>
            <a:endParaRPr lang="ru-RU" sz="2000" b="1" dirty="0">
              <a:solidFill>
                <a:schemeClr val="accent1"/>
              </a:solidFill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1026" name="Picture 2" descr="https://code-qr.ru/storage/generated/2024/08/27/20f4f456ec555aa39ccab2fe59b94ba0/20240827100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95" y="4418692"/>
            <a:ext cx="1849930" cy="1849930"/>
          </a:xfrm>
          <a:prstGeom prst="rect">
            <a:avLst/>
          </a:prstGeom>
          <a:noFill/>
        </p:spPr>
      </p:pic>
      <p:pic>
        <p:nvPicPr>
          <p:cNvPr id="1028" name="Picture 4" descr="https://code-qr.ru/storage/generated/2024/08/27/2b627a7588636eb247c822a13ee288df/20240827100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973" y="4440952"/>
            <a:ext cx="1805410" cy="180541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84787" y="1003303"/>
            <a:ext cx="4191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Почта: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rddm.yaroslavl76@yandex.ru</a:t>
            </a:r>
            <a:endParaRPr lang="ru-RU" sz="2000" b="1" dirty="0">
              <a:solidFill>
                <a:schemeClr val="accent1"/>
              </a:solidFill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  <a:p>
            <a:endParaRPr lang="ru-RU" sz="800" b="1" dirty="0">
              <a:solidFill>
                <a:schemeClr val="accent1"/>
              </a:solidFill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  <a:p>
            <a:r>
              <a:rPr lang="ru-RU" sz="2000" b="1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Телефон: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+7 (4852) 40-15-07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05880" y="2600032"/>
            <a:ext cx="594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Адрес офиса: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ул. Революционная, 9А (3 </a:t>
            </a:r>
            <a:r>
              <a:rPr lang="ru-RU" sz="2000" b="1" dirty="0" err="1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эт</a:t>
            </a:r>
            <a:r>
              <a:rPr lang="ru-RU" sz="2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., 20 </a:t>
            </a:r>
            <a:r>
              <a:rPr lang="ru-RU" sz="2000" b="1" dirty="0" err="1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каб</a:t>
            </a:r>
            <a:r>
              <a:rPr lang="ru-RU" sz="20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.)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29250" t="19111" r="4375" b="10000"/>
          <a:stretch>
            <a:fillRect/>
          </a:stretch>
        </p:blipFill>
        <p:spPr bwMode="auto">
          <a:xfrm>
            <a:off x="695639" y="1033619"/>
            <a:ext cx="3702741" cy="222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8AE50-90B4-4328-91B3-302AFB014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9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2B11447-DC6C-469E-A6E3-F0A7EE2B3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147355"/>
              </p:ext>
            </p:extLst>
          </p:nvPr>
        </p:nvGraphicFramePr>
        <p:xfrm>
          <a:off x="541866" y="653903"/>
          <a:ext cx="12192000" cy="5550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398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90" y="184983"/>
            <a:ext cx="9688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Активные первичные отделения Движения Первых</a:t>
            </a:r>
          </a:p>
          <a:p>
            <a:r>
              <a:rPr lang="ru-RU" sz="2800" b="1" dirty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в городе Ярославле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65439" y="1405102"/>
            <a:ext cx="4580311" cy="2125335"/>
          </a:xfrm>
          <a:prstGeom prst="roundRect">
            <a:avLst>
              <a:gd name="adj" fmla="val 719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7891" y="1439796"/>
            <a:ext cx="325283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u="sng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Фрунзенский район: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18 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21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23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73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78</a:t>
            </a:r>
          </a:p>
          <a:p>
            <a:pPr>
              <a:spcAft>
                <a:spcPts val="600"/>
              </a:spcAft>
            </a:pPr>
            <a:endParaRPr lang="ru-RU" sz="1000" b="1" dirty="0">
              <a:solidFill>
                <a:schemeClr val="accent1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ru-RU" b="1" u="sng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Дзержинский район: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им. В.С. Розова гимназии №2 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17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26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39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80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87</a:t>
            </a: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https://sun9-46.userapi.com/impg/LfVfZrRQeAagIHgpcnieXQ5R7kAtSBewFhMfaQ/O2IyYXdy8jU.jpg?size=2560x1707&amp;quality=95&amp;sign=14387068905a2709d01ff93d374f411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72" y="3613159"/>
            <a:ext cx="4558978" cy="3039912"/>
          </a:xfrm>
          <a:prstGeom prst="roundRect">
            <a:avLst>
              <a:gd name="adj" fmla="val 507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47790" y="1417877"/>
            <a:ext cx="3422931" cy="5255140"/>
          </a:xfrm>
          <a:prstGeom prst="roundRect">
            <a:avLst>
              <a:gd name="adj" fmla="val 441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87679" y="1498273"/>
            <a:ext cx="3105618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u="sng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Ленинский район: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30</a:t>
            </a: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ru-RU" b="1" u="sng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Кировский район: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им. Н.А. Некрасова школы № 4 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43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49</a:t>
            </a: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ru-RU" b="1" u="sng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Заволжский район: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46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48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59</a:t>
            </a: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>
              <a:spcAft>
                <a:spcPts val="600"/>
              </a:spcAft>
            </a:pPr>
            <a:endParaRPr lang="ru-RU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40468" y="1405102"/>
            <a:ext cx="3422931" cy="5255140"/>
          </a:xfrm>
          <a:prstGeom prst="roundRect">
            <a:avLst>
              <a:gd name="adj" fmla="val 490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7D41D7-EBE4-4C0A-BD74-4948C43517E9}"/>
              </a:ext>
            </a:extLst>
          </p:cNvPr>
          <p:cNvSpPr txBox="1"/>
          <p:nvPr/>
        </p:nvSpPr>
        <p:spPr>
          <a:xfrm>
            <a:off x="2926314" y="1439796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u="sng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Красноперекопский район: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12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13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31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ПО школы № 40</a:t>
            </a:r>
          </a:p>
        </p:txBody>
      </p:sp>
    </p:spTree>
    <p:extLst>
      <p:ext uri="{BB962C8B-B14F-4D97-AF65-F5344CB8AC3E}">
        <p14:creationId xmlns:p14="http://schemas.microsoft.com/office/powerpoint/2010/main" val="347139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513" y="244706"/>
            <a:ext cx="1089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ВСЕРОССИЙСКИЙ КОНКУРС ПЕРВИЧНЫХ ОТДЕЛЕНИЙ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0BFF494-9EB6-4BA5-8C0F-222C61BD1810}"/>
              </a:ext>
            </a:extLst>
          </p:cNvPr>
          <p:cNvSpPr/>
          <p:nvPr/>
        </p:nvSpPr>
        <p:spPr>
          <a:xfrm>
            <a:off x="290704" y="1133235"/>
            <a:ext cx="8673771" cy="5370671"/>
          </a:xfrm>
          <a:prstGeom prst="roundRect">
            <a:avLst>
              <a:gd name="adj" fmla="val 767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8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Из 13 442 участников по всей России только 2000 стали победителями, среди которых </a:t>
            </a: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5 школ города Ярославля, а именно:</a:t>
            </a:r>
          </a:p>
          <a:p>
            <a:endParaRPr lang="ru-RU" sz="22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МОУ «Средняя школа №26» – 300 000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руб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МОУ «Средняя школа №59» – 300 000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руб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МОУ «Средняя школа №18» – 200 000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руб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МОУ «Средняя школа №31» – 200 000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руб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МОУ «Средняя школа №48» – 200 000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руб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endParaRPr lang="ru-RU" sz="1600" dirty="0">
              <a:solidFill>
                <a:schemeClr val="accent3">
                  <a:lumMod val="50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CA965955-5FD3-4354-9D3A-E4DB29E189E1}"/>
              </a:ext>
            </a:extLst>
          </p:cNvPr>
          <p:cNvSpPr/>
          <p:nvPr/>
        </p:nvSpPr>
        <p:spPr>
          <a:xfrm>
            <a:off x="11515533" y="4595646"/>
            <a:ext cx="425496" cy="122836"/>
          </a:xfrm>
          <a:custGeom>
            <a:avLst/>
            <a:gdLst/>
            <a:ahLst/>
            <a:cxnLst/>
            <a:rect l="l" t="t" r="r" b="b"/>
            <a:pathLst>
              <a:path w="701675" h="202565">
                <a:moveTo>
                  <a:pt x="0" y="202417"/>
                </a:moveTo>
                <a:lnTo>
                  <a:pt x="701506" y="202417"/>
                </a:lnTo>
                <a:lnTo>
                  <a:pt x="701506" y="0"/>
                </a:lnTo>
                <a:lnTo>
                  <a:pt x="0" y="0"/>
                </a:lnTo>
                <a:lnTo>
                  <a:pt x="0" y="202417"/>
                </a:lnTo>
                <a:close/>
              </a:path>
            </a:pathLst>
          </a:custGeom>
          <a:solidFill>
            <a:srgbClr val="FF7C6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DC7BD36E-F732-46E1-B06B-056293D41015}"/>
              </a:ext>
            </a:extLst>
          </p:cNvPr>
          <p:cNvSpPr/>
          <p:nvPr/>
        </p:nvSpPr>
        <p:spPr>
          <a:xfrm>
            <a:off x="11515533" y="3715350"/>
            <a:ext cx="425496" cy="760888"/>
          </a:xfrm>
          <a:custGeom>
            <a:avLst/>
            <a:gdLst/>
            <a:ahLst/>
            <a:cxnLst/>
            <a:rect l="l" t="t" r="r" b="b"/>
            <a:pathLst>
              <a:path w="701675" h="1254759">
                <a:moveTo>
                  <a:pt x="0" y="1254579"/>
                </a:moveTo>
                <a:lnTo>
                  <a:pt x="701506" y="1254579"/>
                </a:lnTo>
                <a:lnTo>
                  <a:pt x="701506" y="0"/>
                </a:lnTo>
                <a:lnTo>
                  <a:pt x="0" y="0"/>
                </a:lnTo>
                <a:lnTo>
                  <a:pt x="0" y="1254579"/>
                </a:lnTo>
                <a:close/>
              </a:path>
            </a:pathLst>
          </a:custGeom>
          <a:solidFill>
            <a:srgbClr val="FF7C6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4">
            <a:extLst>
              <a:ext uri="{FF2B5EF4-FFF2-40B4-BE49-F238E27FC236}">
                <a16:creationId xmlns:a16="http://schemas.microsoft.com/office/drawing/2014/main" id="{6FA2D6E0-9DE8-4AD6-AE53-D815E3B1E110}"/>
              </a:ext>
            </a:extLst>
          </p:cNvPr>
          <p:cNvSpPr/>
          <p:nvPr/>
        </p:nvSpPr>
        <p:spPr>
          <a:xfrm>
            <a:off x="11399192" y="4348554"/>
            <a:ext cx="658460" cy="2030445"/>
          </a:xfrm>
          <a:custGeom>
            <a:avLst/>
            <a:gdLst/>
            <a:ahLst/>
            <a:cxnLst/>
            <a:rect l="l" t="t" r="r" b="b"/>
            <a:pathLst>
              <a:path w="1085850" h="3348354">
                <a:moveTo>
                  <a:pt x="1085392" y="210388"/>
                </a:moveTo>
                <a:lnTo>
                  <a:pt x="1085291" y="139"/>
                </a:lnTo>
                <a:lnTo>
                  <a:pt x="829957" y="139"/>
                </a:lnTo>
                <a:lnTo>
                  <a:pt x="829957" y="210388"/>
                </a:lnTo>
                <a:lnTo>
                  <a:pt x="670331" y="210388"/>
                </a:lnTo>
                <a:lnTo>
                  <a:pt x="670331" y="139"/>
                </a:lnTo>
                <a:lnTo>
                  <a:pt x="414997" y="139"/>
                </a:lnTo>
                <a:lnTo>
                  <a:pt x="414997" y="210388"/>
                </a:lnTo>
                <a:lnTo>
                  <a:pt x="255473" y="210388"/>
                </a:lnTo>
                <a:lnTo>
                  <a:pt x="255473" y="0"/>
                </a:lnTo>
                <a:lnTo>
                  <a:pt x="0" y="0"/>
                </a:lnTo>
                <a:lnTo>
                  <a:pt x="0" y="210388"/>
                </a:lnTo>
                <a:lnTo>
                  <a:pt x="38" y="407479"/>
                </a:lnTo>
                <a:lnTo>
                  <a:pt x="104165" y="609892"/>
                </a:lnTo>
                <a:lnTo>
                  <a:pt x="101434" y="609892"/>
                </a:lnTo>
                <a:lnTo>
                  <a:pt x="101434" y="3348037"/>
                </a:lnTo>
                <a:lnTo>
                  <a:pt x="982357" y="3348037"/>
                </a:lnTo>
                <a:lnTo>
                  <a:pt x="982357" y="609892"/>
                </a:lnTo>
                <a:lnTo>
                  <a:pt x="981214" y="609892"/>
                </a:lnTo>
                <a:lnTo>
                  <a:pt x="1085392" y="407479"/>
                </a:lnTo>
                <a:lnTo>
                  <a:pt x="1085392" y="210388"/>
                </a:lnTo>
                <a:close/>
              </a:path>
            </a:pathLst>
          </a:custGeom>
          <a:solidFill>
            <a:srgbClr val="41F07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5" name="object 5">
            <a:extLst>
              <a:ext uri="{FF2B5EF4-FFF2-40B4-BE49-F238E27FC236}">
                <a16:creationId xmlns:a16="http://schemas.microsoft.com/office/drawing/2014/main" id="{0AE92F86-B508-42FF-B64F-31E741D8E1D6}"/>
              </a:ext>
            </a:extLst>
          </p:cNvPr>
          <p:cNvGrpSpPr/>
          <p:nvPr/>
        </p:nvGrpSpPr>
        <p:grpSpPr>
          <a:xfrm>
            <a:off x="11452899" y="2629972"/>
            <a:ext cx="601856" cy="3752069"/>
            <a:chOff x="17536323" y="4624240"/>
            <a:chExt cx="992505" cy="6187440"/>
          </a:xfrm>
        </p:grpSpPr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B6B67CFD-70CD-4003-8E74-38E806612E88}"/>
                </a:ext>
              </a:extLst>
            </p:cNvPr>
            <p:cNvSpPr/>
            <p:nvPr/>
          </p:nvSpPr>
          <p:spPr>
            <a:xfrm>
              <a:off x="17536449" y="4686705"/>
              <a:ext cx="908050" cy="1787525"/>
            </a:xfrm>
            <a:custGeom>
              <a:avLst/>
              <a:gdLst/>
              <a:ahLst/>
              <a:cxnLst/>
              <a:rect l="l" t="t" r="r" b="b"/>
              <a:pathLst>
                <a:path w="908050" h="1787525">
                  <a:moveTo>
                    <a:pt x="453971" y="0"/>
                  </a:moveTo>
                  <a:lnTo>
                    <a:pt x="907910" y="1787359"/>
                  </a:lnTo>
                  <a:lnTo>
                    <a:pt x="0" y="1787359"/>
                  </a:lnTo>
                  <a:lnTo>
                    <a:pt x="453971" y="0"/>
                  </a:lnTo>
                  <a:close/>
                </a:path>
              </a:pathLst>
            </a:custGeom>
            <a:solidFill>
              <a:srgbClr val="FF914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CF919504-D1A5-44FF-A8DA-F6B7A40D0BBD}"/>
                </a:ext>
              </a:extLst>
            </p:cNvPr>
            <p:cNvSpPr/>
            <p:nvPr/>
          </p:nvSpPr>
          <p:spPr>
            <a:xfrm>
              <a:off x="18001219" y="4752976"/>
              <a:ext cx="527685" cy="6058535"/>
            </a:xfrm>
            <a:custGeom>
              <a:avLst/>
              <a:gdLst/>
              <a:ahLst/>
              <a:cxnLst/>
              <a:rect l="l" t="t" r="r" b="b"/>
              <a:pathLst>
                <a:path w="527684" h="6058534">
                  <a:moveTo>
                    <a:pt x="0" y="0"/>
                  </a:moveTo>
                  <a:lnTo>
                    <a:pt x="438277" y="1726156"/>
                  </a:lnTo>
                  <a:lnTo>
                    <a:pt x="335288" y="1726156"/>
                  </a:lnTo>
                  <a:lnTo>
                    <a:pt x="335288" y="2710639"/>
                  </a:lnTo>
                  <a:lnTo>
                    <a:pt x="527116" y="2710639"/>
                  </a:lnTo>
                  <a:lnTo>
                    <a:pt x="527116" y="3117852"/>
                  </a:lnTo>
                  <a:lnTo>
                    <a:pt x="422812" y="3320328"/>
                  </a:lnTo>
                  <a:lnTo>
                    <a:pt x="424128" y="3320328"/>
                  </a:lnTo>
                  <a:lnTo>
                    <a:pt x="424128" y="6058202"/>
                  </a:lnTo>
                  <a:lnTo>
                    <a:pt x="0" y="6058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2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C18FC69B-131B-42A4-B6FF-5D6AB31071DC}"/>
                </a:ext>
              </a:extLst>
            </p:cNvPr>
            <p:cNvSpPr/>
            <p:nvPr/>
          </p:nvSpPr>
          <p:spPr>
            <a:xfrm>
              <a:off x="17639610" y="6414109"/>
              <a:ext cx="701675" cy="121920"/>
            </a:xfrm>
            <a:custGeom>
              <a:avLst/>
              <a:gdLst/>
              <a:ahLst/>
              <a:cxnLst/>
              <a:rect l="l" t="t" r="r" b="b"/>
              <a:pathLst>
                <a:path w="701675" h="121920">
                  <a:moveTo>
                    <a:pt x="0" y="0"/>
                  </a:moveTo>
                  <a:lnTo>
                    <a:pt x="701506" y="0"/>
                  </a:lnTo>
                  <a:lnTo>
                    <a:pt x="701506" y="121419"/>
                  </a:lnTo>
                  <a:lnTo>
                    <a:pt x="0" y="62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21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83285CAF-B677-49F7-BDF3-677599BA7354}"/>
                </a:ext>
              </a:extLst>
            </p:cNvPr>
            <p:cNvSpPr/>
            <p:nvPr/>
          </p:nvSpPr>
          <p:spPr>
            <a:xfrm>
              <a:off x="17536312" y="4624240"/>
              <a:ext cx="908685" cy="1850389"/>
            </a:xfrm>
            <a:custGeom>
              <a:avLst/>
              <a:gdLst/>
              <a:ahLst/>
              <a:cxnLst/>
              <a:rect l="l" t="t" r="r" b="b"/>
              <a:pathLst>
                <a:path w="908684" h="1850389">
                  <a:moveTo>
                    <a:pt x="908151" y="1849920"/>
                  </a:moveTo>
                  <a:lnTo>
                    <a:pt x="501027" y="248361"/>
                  </a:lnTo>
                  <a:lnTo>
                    <a:pt x="507250" y="245948"/>
                  </a:lnTo>
                  <a:lnTo>
                    <a:pt x="522528" y="237782"/>
                  </a:lnTo>
                  <a:lnTo>
                    <a:pt x="559866" y="202387"/>
                  </a:lnTo>
                  <a:lnTo>
                    <a:pt x="580351" y="155244"/>
                  </a:lnTo>
                  <a:lnTo>
                    <a:pt x="582891" y="120853"/>
                  </a:lnTo>
                  <a:lnTo>
                    <a:pt x="580694" y="103784"/>
                  </a:lnTo>
                  <a:lnTo>
                    <a:pt x="560819" y="56311"/>
                  </a:lnTo>
                  <a:lnTo>
                    <a:pt x="523938" y="20421"/>
                  </a:lnTo>
                  <a:lnTo>
                    <a:pt x="475932" y="1790"/>
                  </a:lnTo>
                  <a:lnTo>
                    <a:pt x="458698" y="0"/>
                  </a:lnTo>
                  <a:lnTo>
                    <a:pt x="441375" y="546"/>
                  </a:lnTo>
                  <a:lnTo>
                    <a:pt x="392150" y="15684"/>
                  </a:lnTo>
                  <a:lnTo>
                    <a:pt x="352780" y="48831"/>
                  </a:lnTo>
                  <a:lnTo>
                    <a:pt x="329526" y="94754"/>
                  </a:lnTo>
                  <a:lnTo>
                    <a:pt x="324967" y="128866"/>
                  </a:lnTo>
                  <a:lnTo>
                    <a:pt x="325005" y="128727"/>
                  </a:lnTo>
                  <a:lnTo>
                    <a:pt x="326186" y="146215"/>
                  </a:lnTo>
                  <a:lnTo>
                    <a:pt x="343598" y="195326"/>
                  </a:lnTo>
                  <a:lnTo>
                    <a:pt x="379120" y="233502"/>
                  </a:lnTo>
                  <a:lnTo>
                    <a:pt x="406819" y="248475"/>
                  </a:lnTo>
                  <a:lnTo>
                    <a:pt x="0" y="1849920"/>
                  </a:lnTo>
                  <a:lnTo>
                    <a:pt x="908151" y="1849920"/>
                  </a:lnTo>
                  <a:close/>
                </a:path>
              </a:pathLst>
            </a:custGeom>
            <a:solidFill>
              <a:srgbClr val="824B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C591FDCB-D60B-4B00-8EB3-0D0AD56265EF}"/>
                </a:ext>
              </a:extLst>
            </p:cNvPr>
            <p:cNvSpPr/>
            <p:nvPr/>
          </p:nvSpPr>
          <p:spPr>
            <a:xfrm>
              <a:off x="17615621" y="5089028"/>
              <a:ext cx="829310" cy="1385570"/>
            </a:xfrm>
            <a:custGeom>
              <a:avLst/>
              <a:gdLst/>
              <a:ahLst/>
              <a:cxnLst/>
              <a:rect l="l" t="t" r="r" b="b"/>
              <a:pathLst>
                <a:path w="829309" h="1385570">
                  <a:moveTo>
                    <a:pt x="476773" y="0"/>
                  </a:moveTo>
                  <a:lnTo>
                    <a:pt x="828842" y="1385162"/>
                  </a:lnTo>
                  <a:lnTo>
                    <a:pt x="0" y="1385162"/>
                  </a:lnTo>
                  <a:lnTo>
                    <a:pt x="32249" y="1344085"/>
                  </a:lnTo>
                  <a:lnTo>
                    <a:pt x="63080" y="1302022"/>
                  </a:lnTo>
                  <a:lnTo>
                    <a:pt x="92523" y="1259041"/>
                  </a:lnTo>
                  <a:lnTo>
                    <a:pt x="120610" y="1215209"/>
                  </a:lnTo>
                  <a:lnTo>
                    <a:pt x="147371" y="1170595"/>
                  </a:lnTo>
                  <a:lnTo>
                    <a:pt x="172838" y="1125266"/>
                  </a:lnTo>
                  <a:lnTo>
                    <a:pt x="197042" y="1079292"/>
                  </a:lnTo>
                  <a:lnTo>
                    <a:pt x="220015" y="1032739"/>
                  </a:lnTo>
                  <a:lnTo>
                    <a:pt x="241786" y="985676"/>
                  </a:lnTo>
                  <a:lnTo>
                    <a:pt x="262388" y="938171"/>
                  </a:lnTo>
                  <a:lnTo>
                    <a:pt x="281851" y="890291"/>
                  </a:lnTo>
                  <a:lnTo>
                    <a:pt x="300207" y="842106"/>
                  </a:lnTo>
                  <a:lnTo>
                    <a:pt x="317487" y="793683"/>
                  </a:lnTo>
                  <a:lnTo>
                    <a:pt x="333722" y="745089"/>
                  </a:lnTo>
                  <a:lnTo>
                    <a:pt x="348943" y="696394"/>
                  </a:lnTo>
                  <a:lnTo>
                    <a:pt x="363181" y="647665"/>
                  </a:lnTo>
                  <a:lnTo>
                    <a:pt x="376467" y="598970"/>
                  </a:lnTo>
                  <a:lnTo>
                    <a:pt x="388834" y="550377"/>
                  </a:lnTo>
                  <a:lnTo>
                    <a:pt x="400311" y="501954"/>
                  </a:lnTo>
                  <a:lnTo>
                    <a:pt x="410929" y="453770"/>
                  </a:lnTo>
                  <a:lnTo>
                    <a:pt x="420721" y="405892"/>
                  </a:lnTo>
                  <a:lnTo>
                    <a:pt x="429717" y="358388"/>
                  </a:lnTo>
                  <a:lnTo>
                    <a:pt x="437949" y="311327"/>
                  </a:lnTo>
                  <a:lnTo>
                    <a:pt x="445446" y="264776"/>
                  </a:lnTo>
                  <a:lnTo>
                    <a:pt x="452242" y="218804"/>
                  </a:lnTo>
                  <a:lnTo>
                    <a:pt x="458366" y="173478"/>
                  </a:lnTo>
                  <a:lnTo>
                    <a:pt x="463850" y="128866"/>
                  </a:lnTo>
                  <a:lnTo>
                    <a:pt x="468725" y="85037"/>
                  </a:lnTo>
                  <a:lnTo>
                    <a:pt x="473023" y="42059"/>
                  </a:lnTo>
                  <a:lnTo>
                    <a:pt x="476773" y="0"/>
                  </a:lnTo>
                  <a:close/>
                </a:path>
              </a:pathLst>
            </a:custGeom>
            <a:solidFill>
              <a:srgbClr val="DCDCDC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1" name="object 11">
            <a:extLst>
              <a:ext uri="{FF2B5EF4-FFF2-40B4-BE49-F238E27FC236}">
                <a16:creationId xmlns:a16="http://schemas.microsoft.com/office/drawing/2014/main" id="{16E349FB-3F2B-4A9E-85D1-6EC2E63DCCE9}"/>
              </a:ext>
            </a:extLst>
          </p:cNvPr>
          <p:cNvSpPr/>
          <p:nvPr/>
        </p:nvSpPr>
        <p:spPr>
          <a:xfrm>
            <a:off x="9727574" y="3858425"/>
            <a:ext cx="1072790" cy="185601"/>
          </a:xfrm>
          <a:custGeom>
            <a:avLst/>
            <a:gdLst/>
            <a:ahLst/>
            <a:cxnLst/>
            <a:rect l="l" t="t" r="r" b="b"/>
            <a:pathLst>
              <a:path w="1769109" h="306070">
                <a:moveTo>
                  <a:pt x="0" y="305866"/>
                </a:moveTo>
                <a:lnTo>
                  <a:pt x="1768574" y="305866"/>
                </a:lnTo>
                <a:lnTo>
                  <a:pt x="1768574" y="0"/>
                </a:lnTo>
                <a:lnTo>
                  <a:pt x="0" y="0"/>
                </a:lnTo>
                <a:lnTo>
                  <a:pt x="0" y="305866"/>
                </a:lnTo>
                <a:close/>
              </a:path>
            </a:pathLst>
          </a:custGeom>
          <a:solidFill>
            <a:srgbClr val="FF7C6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2" name="object 12">
            <a:extLst>
              <a:ext uri="{FF2B5EF4-FFF2-40B4-BE49-F238E27FC236}">
                <a16:creationId xmlns:a16="http://schemas.microsoft.com/office/drawing/2014/main" id="{561BF2FF-F5AB-452E-BB18-124F698831F1}"/>
              </a:ext>
            </a:extLst>
          </p:cNvPr>
          <p:cNvGrpSpPr/>
          <p:nvPr/>
        </p:nvGrpSpPr>
        <p:grpSpPr>
          <a:xfrm>
            <a:off x="9727574" y="2493927"/>
            <a:ext cx="1072790" cy="1184459"/>
            <a:chOff x="14691134" y="4399892"/>
            <a:chExt cx="1769110" cy="1953260"/>
          </a:xfrm>
        </p:grpSpPr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9CCFF614-4DD6-4A6C-87C5-3E45C802B2EC}"/>
                </a:ext>
              </a:extLst>
            </p:cNvPr>
            <p:cNvSpPr/>
            <p:nvPr/>
          </p:nvSpPr>
          <p:spPr>
            <a:xfrm>
              <a:off x="14691134" y="4459906"/>
              <a:ext cx="1769110" cy="1893570"/>
            </a:xfrm>
            <a:custGeom>
              <a:avLst/>
              <a:gdLst/>
              <a:ahLst/>
              <a:cxnLst/>
              <a:rect l="l" t="t" r="r" b="b"/>
              <a:pathLst>
                <a:path w="1769109" h="1893570">
                  <a:moveTo>
                    <a:pt x="0" y="1893157"/>
                  </a:moveTo>
                  <a:lnTo>
                    <a:pt x="1768574" y="1893157"/>
                  </a:lnTo>
                  <a:lnTo>
                    <a:pt x="1768574" y="0"/>
                  </a:lnTo>
                  <a:lnTo>
                    <a:pt x="0" y="0"/>
                  </a:lnTo>
                  <a:lnTo>
                    <a:pt x="0" y="1893157"/>
                  </a:lnTo>
                  <a:close/>
                </a:path>
              </a:pathLst>
            </a:custGeom>
            <a:solidFill>
              <a:srgbClr val="FF7C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FB199588-BBDE-42B8-8A95-AB1F2F9E6373}"/>
                </a:ext>
              </a:extLst>
            </p:cNvPr>
            <p:cNvSpPr/>
            <p:nvPr/>
          </p:nvSpPr>
          <p:spPr>
            <a:xfrm>
              <a:off x="14691134" y="4399892"/>
              <a:ext cx="1769110" cy="266065"/>
            </a:xfrm>
            <a:custGeom>
              <a:avLst/>
              <a:gdLst/>
              <a:ahLst/>
              <a:cxnLst/>
              <a:rect l="l" t="t" r="r" b="b"/>
              <a:pathLst>
                <a:path w="1769109" h="266064">
                  <a:moveTo>
                    <a:pt x="0" y="0"/>
                  </a:moveTo>
                  <a:lnTo>
                    <a:pt x="1768574" y="0"/>
                  </a:lnTo>
                  <a:lnTo>
                    <a:pt x="1768574" y="265777"/>
                  </a:lnTo>
                  <a:lnTo>
                    <a:pt x="0" y="1568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21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5" name="object 15">
            <a:extLst>
              <a:ext uri="{FF2B5EF4-FFF2-40B4-BE49-F238E27FC236}">
                <a16:creationId xmlns:a16="http://schemas.microsoft.com/office/drawing/2014/main" id="{165EF5E4-E819-4715-91F4-7AC23F4CC94B}"/>
              </a:ext>
            </a:extLst>
          </p:cNvPr>
          <p:cNvGrpSpPr/>
          <p:nvPr/>
        </p:nvGrpSpPr>
        <p:grpSpPr>
          <a:xfrm>
            <a:off x="9434237" y="3485914"/>
            <a:ext cx="1659243" cy="3062804"/>
            <a:chOff x="14207399" y="6035752"/>
            <a:chExt cx="2736215" cy="5050790"/>
          </a:xfrm>
        </p:grpSpPr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A6FA78DC-8978-4814-99BD-6AB31E3B8D3B}"/>
                </a:ext>
              </a:extLst>
            </p:cNvPr>
            <p:cNvSpPr/>
            <p:nvPr/>
          </p:nvSpPr>
          <p:spPr>
            <a:xfrm>
              <a:off x="14463358" y="6955923"/>
              <a:ext cx="2220595" cy="4130675"/>
            </a:xfrm>
            <a:custGeom>
              <a:avLst/>
              <a:gdLst/>
              <a:ahLst/>
              <a:cxnLst/>
              <a:rect l="l" t="t" r="r" b="b"/>
              <a:pathLst>
                <a:path w="2220594" h="4130675">
                  <a:moveTo>
                    <a:pt x="2219998" y="0"/>
                  </a:moveTo>
                  <a:lnTo>
                    <a:pt x="0" y="0"/>
                  </a:lnTo>
                  <a:lnTo>
                    <a:pt x="0" y="3748684"/>
                  </a:lnTo>
                  <a:lnTo>
                    <a:pt x="0" y="4130548"/>
                  </a:lnTo>
                  <a:lnTo>
                    <a:pt x="2219998" y="4130548"/>
                  </a:lnTo>
                  <a:lnTo>
                    <a:pt x="2219998" y="3748684"/>
                  </a:lnTo>
                  <a:lnTo>
                    <a:pt x="2219998" y="0"/>
                  </a:lnTo>
                  <a:close/>
                </a:path>
              </a:pathLst>
            </a:custGeom>
            <a:solidFill>
              <a:srgbClr val="6D43A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17">
              <a:extLst>
                <a:ext uri="{FF2B5EF4-FFF2-40B4-BE49-F238E27FC236}">
                  <a16:creationId xmlns:a16="http://schemas.microsoft.com/office/drawing/2014/main" id="{196F599F-9B7F-4191-A6A6-B265100BCB3E}"/>
                </a:ext>
              </a:extLst>
            </p:cNvPr>
            <p:cNvSpPr/>
            <p:nvPr/>
          </p:nvSpPr>
          <p:spPr>
            <a:xfrm>
              <a:off x="14207389" y="6035757"/>
              <a:ext cx="2736215" cy="920750"/>
            </a:xfrm>
            <a:custGeom>
              <a:avLst/>
              <a:gdLst/>
              <a:ahLst/>
              <a:cxnLst/>
              <a:rect l="l" t="t" r="r" b="b"/>
              <a:pathLst>
                <a:path w="2736215" h="920750">
                  <a:moveTo>
                    <a:pt x="643572" y="63"/>
                  </a:moveTo>
                  <a:lnTo>
                    <a:pt x="0" y="63"/>
                  </a:lnTo>
                  <a:lnTo>
                    <a:pt x="0" y="317296"/>
                  </a:lnTo>
                  <a:lnTo>
                    <a:pt x="643572" y="317296"/>
                  </a:lnTo>
                  <a:lnTo>
                    <a:pt x="643572" y="63"/>
                  </a:lnTo>
                  <a:close/>
                </a:path>
                <a:path w="2736215" h="920750">
                  <a:moveTo>
                    <a:pt x="1689823" y="88"/>
                  </a:moveTo>
                  <a:lnTo>
                    <a:pt x="1046226" y="88"/>
                  </a:lnTo>
                  <a:lnTo>
                    <a:pt x="1046226" y="317296"/>
                  </a:lnTo>
                  <a:lnTo>
                    <a:pt x="1689823" y="317296"/>
                  </a:lnTo>
                  <a:lnTo>
                    <a:pt x="1689823" y="88"/>
                  </a:lnTo>
                  <a:close/>
                </a:path>
                <a:path w="2736215" h="920750">
                  <a:moveTo>
                    <a:pt x="2735961" y="614311"/>
                  </a:moveTo>
                  <a:lnTo>
                    <a:pt x="25" y="614311"/>
                  </a:lnTo>
                  <a:lnTo>
                    <a:pt x="262267" y="920153"/>
                  </a:lnTo>
                  <a:lnTo>
                    <a:pt x="2473718" y="920153"/>
                  </a:lnTo>
                  <a:lnTo>
                    <a:pt x="2735961" y="614311"/>
                  </a:lnTo>
                  <a:close/>
                </a:path>
                <a:path w="2736215" h="920750">
                  <a:moveTo>
                    <a:pt x="2735961" y="0"/>
                  </a:moveTo>
                  <a:lnTo>
                    <a:pt x="2092363" y="0"/>
                  </a:lnTo>
                  <a:lnTo>
                    <a:pt x="2092363" y="317309"/>
                  </a:lnTo>
                  <a:lnTo>
                    <a:pt x="25" y="317309"/>
                  </a:lnTo>
                  <a:lnTo>
                    <a:pt x="25" y="614299"/>
                  </a:lnTo>
                  <a:lnTo>
                    <a:pt x="2735961" y="614299"/>
                  </a:lnTo>
                  <a:lnTo>
                    <a:pt x="2735961" y="317334"/>
                  </a:lnTo>
                  <a:lnTo>
                    <a:pt x="2735961" y="0"/>
                  </a:lnTo>
                  <a:close/>
                </a:path>
              </a:pathLst>
            </a:custGeom>
            <a:solidFill>
              <a:srgbClr val="41F07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8" name="object 18">
            <a:extLst>
              <a:ext uri="{FF2B5EF4-FFF2-40B4-BE49-F238E27FC236}">
                <a16:creationId xmlns:a16="http://schemas.microsoft.com/office/drawing/2014/main" id="{FE72CE87-73DA-46B6-8ACD-D6E47CF6A2B0}"/>
              </a:ext>
            </a:extLst>
          </p:cNvPr>
          <p:cNvGrpSpPr/>
          <p:nvPr/>
        </p:nvGrpSpPr>
        <p:grpSpPr>
          <a:xfrm>
            <a:off x="9570124" y="950309"/>
            <a:ext cx="1387388" cy="1634984"/>
            <a:chOff x="14431488" y="1854351"/>
            <a:chExt cx="2287905" cy="2696210"/>
          </a:xfrm>
        </p:grpSpPr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F3C01A9B-3068-4D64-BEA1-A931392EE629}"/>
                </a:ext>
              </a:extLst>
            </p:cNvPr>
            <p:cNvSpPr/>
            <p:nvPr/>
          </p:nvSpPr>
          <p:spPr>
            <a:xfrm>
              <a:off x="14431488" y="1854645"/>
              <a:ext cx="2287905" cy="2696210"/>
            </a:xfrm>
            <a:custGeom>
              <a:avLst/>
              <a:gdLst/>
              <a:ahLst/>
              <a:cxnLst/>
              <a:rect l="l" t="t" r="r" b="b"/>
              <a:pathLst>
                <a:path w="2287905" h="2696210">
                  <a:moveTo>
                    <a:pt x="1143734" y="0"/>
                  </a:moveTo>
                  <a:lnTo>
                    <a:pt x="1148341" y="9884"/>
                  </a:lnTo>
                  <a:lnTo>
                    <a:pt x="2287794" y="2695844"/>
                  </a:lnTo>
                  <a:lnTo>
                    <a:pt x="0" y="2695844"/>
                  </a:lnTo>
                  <a:lnTo>
                    <a:pt x="1080888" y="147377"/>
                  </a:lnTo>
                  <a:lnTo>
                    <a:pt x="1113463" y="71578"/>
                  </a:lnTo>
                  <a:lnTo>
                    <a:pt x="1113463" y="71243"/>
                  </a:lnTo>
                  <a:lnTo>
                    <a:pt x="1143734" y="0"/>
                  </a:lnTo>
                  <a:close/>
                </a:path>
              </a:pathLst>
            </a:custGeom>
            <a:solidFill>
              <a:srgbClr val="7913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20">
              <a:extLst>
                <a:ext uri="{FF2B5EF4-FFF2-40B4-BE49-F238E27FC236}">
                  <a16:creationId xmlns:a16="http://schemas.microsoft.com/office/drawing/2014/main" id="{53CEF089-B3FA-42E0-B1EE-07D5C4019E3D}"/>
                </a:ext>
              </a:extLst>
            </p:cNvPr>
            <p:cNvSpPr/>
            <p:nvPr/>
          </p:nvSpPr>
          <p:spPr>
            <a:xfrm>
              <a:off x="15328130" y="1854351"/>
              <a:ext cx="1391285" cy="2696210"/>
            </a:xfrm>
            <a:custGeom>
              <a:avLst/>
              <a:gdLst/>
              <a:ahLst/>
              <a:cxnLst/>
              <a:rect l="l" t="t" r="r" b="b"/>
              <a:pathLst>
                <a:path w="1391284" h="2696210">
                  <a:moveTo>
                    <a:pt x="246777" y="0"/>
                  </a:moveTo>
                  <a:lnTo>
                    <a:pt x="247102" y="335"/>
                  </a:lnTo>
                  <a:lnTo>
                    <a:pt x="1390837" y="2696169"/>
                  </a:lnTo>
                  <a:lnTo>
                    <a:pt x="0" y="2696169"/>
                  </a:lnTo>
                  <a:lnTo>
                    <a:pt x="17386" y="2673526"/>
                  </a:lnTo>
                  <a:lnTo>
                    <a:pt x="34464" y="2650883"/>
                  </a:lnTo>
                  <a:lnTo>
                    <a:pt x="67453" y="2605597"/>
                  </a:lnTo>
                  <a:lnTo>
                    <a:pt x="108907" y="2545543"/>
                  </a:lnTo>
                  <a:lnTo>
                    <a:pt x="135700" y="2504663"/>
                  </a:lnTo>
                  <a:lnTo>
                    <a:pt x="161635" y="2463250"/>
                  </a:lnTo>
                  <a:lnTo>
                    <a:pt x="186706" y="2421316"/>
                  </a:lnTo>
                  <a:lnTo>
                    <a:pt x="210904" y="2378876"/>
                  </a:lnTo>
                  <a:lnTo>
                    <a:pt x="234221" y="2335943"/>
                  </a:lnTo>
                  <a:lnTo>
                    <a:pt x="256651" y="2292531"/>
                  </a:lnTo>
                  <a:lnTo>
                    <a:pt x="283464" y="2237161"/>
                  </a:lnTo>
                  <a:lnTo>
                    <a:pt x="308435" y="2181812"/>
                  </a:lnTo>
                  <a:lnTo>
                    <a:pt x="331608" y="2126507"/>
                  </a:lnTo>
                  <a:lnTo>
                    <a:pt x="353025" y="2071271"/>
                  </a:lnTo>
                  <a:lnTo>
                    <a:pt x="372731" y="2016128"/>
                  </a:lnTo>
                  <a:lnTo>
                    <a:pt x="390770" y="1961101"/>
                  </a:lnTo>
                  <a:lnTo>
                    <a:pt x="407183" y="1906216"/>
                  </a:lnTo>
                  <a:lnTo>
                    <a:pt x="422016" y="1851496"/>
                  </a:lnTo>
                  <a:lnTo>
                    <a:pt x="435311" y="1796966"/>
                  </a:lnTo>
                  <a:lnTo>
                    <a:pt x="447112" y="1742650"/>
                  </a:lnTo>
                  <a:lnTo>
                    <a:pt x="457463" y="1688571"/>
                  </a:lnTo>
                  <a:lnTo>
                    <a:pt x="466407" y="1634755"/>
                  </a:lnTo>
                  <a:lnTo>
                    <a:pt x="473987" y="1581225"/>
                  </a:lnTo>
                  <a:lnTo>
                    <a:pt x="480247" y="1528005"/>
                  </a:lnTo>
                  <a:lnTo>
                    <a:pt x="485231" y="1475120"/>
                  </a:lnTo>
                  <a:lnTo>
                    <a:pt x="488982" y="1422593"/>
                  </a:lnTo>
                  <a:lnTo>
                    <a:pt x="491544" y="1370450"/>
                  </a:lnTo>
                  <a:lnTo>
                    <a:pt x="492960" y="1318714"/>
                  </a:lnTo>
                  <a:lnTo>
                    <a:pt x="493273" y="1267409"/>
                  </a:lnTo>
                  <a:lnTo>
                    <a:pt x="492527" y="1216559"/>
                  </a:lnTo>
                  <a:lnTo>
                    <a:pt x="490766" y="1166190"/>
                  </a:lnTo>
                  <a:lnTo>
                    <a:pt x="488033" y="1116324"/>
                  </a:lnTo>
                  <a:lnTo>
                    <a:pt x="484371" y="1066986"/>
                  </a:lnTo>
                  <a:lnTo>
                    <a:pt x="479825" y="1018200"/>
                  </a:lnTo>
                  <a:lnTo>
                    <a:pt x="474437" y="969991"/>
                  </a:lnTo>
                  <a:lnTo>
                    <a:pt x="468251" y="922382"/>
                  </a:lnTo>
                  <a:lnTo>
                    <a:pt x="461311" y="875398"/>
                  </a:lnTo>
                  <a:lnTo>
                    <a:pt x="453660" y="829063"/>
                  </a:lnTo>
                  <a:lnTo>
                    <a:pt x="445341" y="783401"/>
                  </a:lnTo>
                  <a:lnTo>
                    <a:pt x="436399" y="738436"/>
                  </a:lnTo>
                  <a:lnTo>
                    <a:pt x="426876" y="694193"/>
                  </a:lnTo>
                  <a:lnTo>
                    <a:pt x="416816" y="650695"/>
                  </a:lnTo>
                  <a:lnTo>
                    <a:pt x="406263" y="607968"/>
                  </a:lnTo>
                  <a:lnTo>
                    <a:pt x="395260" y="566034"/>
                  </a:lnTo>
                  <a:lnTo>
                    <a:pt x="383851" y="524918"/>
                  </a:lnTo>
                  <a:lnTo>
                    <a:pt x="372078" y="484645"/>
                  </a:lnTo>
                  <a:lnTo>
                    <a:pt x="359987" y="445238"/>
                  </a:lnTo>
                  <a:lnTo>
                    <a:pt x="347619" y="406722"/>
                  </a:lnTo>
                  <a:lnTo>
                    <a:pt x="335019" y="369120"/>
                  </a:lnTo>
                  <a:lnTo>
                    <a:pt x="322231" y="332458"/>
                  </a:lnTo>
                  <a:lnTo>
                    <a:pt x="296260" y="262047"/>
                  </a:lnTo>
                  <a:lnTo>
                    <a:pt x="270057" y="195683"/>
                  </a:lnTo>
                  <a:lnTo>
                    <a:pt x="256976" y="164078"/>
                  </a:lnTo>
                  <a:lnTo>
                    <a:pt x="256976" y="163754"/>
                  </a:lnTo>
                  <a:lnTo>
                    <a:pt x="256651" y="163429"/>
                  </a:lnTo>
                  <a:lnTo>
                    <a:pt x="256651" y="163094"/>
                  </a:lnTo>
                  <a:lnTo>
                    <a:pt x="242837" y="130934"/>
                  </a:lnTo>
                  <a:lnTo>
                    <a:pt x="216831" y="71872"/>
                  </a:lnTo>
                  <a:lnTo>
                    <a:pt x="216506" y="71537"/>
                  </a:lnTo>
                  <a:lnTo>
                    <a:pt x="246777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51" name="object 21">
            <a:extLst>
              <a:ext uri="{FF2B5EF4-FFF2-40B4-BE49-F238E27FC236}">
                <a16:creationId xmlns:a16="http://schemas.microsoft.com/office/drawing/2014/main" id="{AB4105F8-D3CC-4A5C-97B0-DD4683A0DAD6}"/>
              </a:ext>
            </a:extLst>
          </p:cNvPr>
          <p:cNvSpPr/>
          <p:nvPr/>
        </p:nvSpPr>
        <p:spPr>
          <a:xfrm>
            <a:off x="10380140" y="2707941"/>
            <a:ext cx="298425" cy="469779"/>
          </a:xfrm>
          <a:custGeom>
            <a:avLst/>
            <a:gdLst/>
            <a:ahLst/>
            <a:cxnLst/>
            <a:rect l="l" t="t" r="r" b="b"/>
            <a:pathLst>
              <a:path w="492125" h="774700">
                <a:moveTo>
                  <a:pt x="245822" y="0"/>
                </a:moveTo>
                <a:lnTo>
                  <a:pt x="293995" y="4759"/>
                </a:lnTo>
                <a:lnTo>
                  <a:pt x="339877" y="18668"/>
                </a:lnTo>
                <a:lnTo>
                  <a:pt x="382179" y="41195"/>
                </a:lnTo>
                <a:lnTo>
                  <a:pt x="419613" y="71808"/>
                </a:lnTo>
                <a:lnTo>
                  <a:pt x="450307" y="109141"/>
                </a:lnTo>
                <a:lnTo>
                  <a:pt x="472894" y="151331"/>
                </a:lnTo>
                <a:lnTo>
                  <a:pt x="486841" y="197091"/>
                </a:lnTo>
                <a:lnTo>
                  <a:pt x="491613" y="245135"/>
                </a:lnTo>
                <a:lnTo>
                  <a:pt x="491613" y="774491"/>
                </a:lnTo>
                <a:lnTo>
                  <a:pt x="0" y="774491"/>
                </a:lnTo>
                <a:lnTo>
                  <a:pt x="0" y="245135"/>
                </a:lnTo>
                <a:lnTo>
                  <a:pt x="4772" y="197086"/>
                </a:lnTo>
                <a:lnTo>
                  <a:pt x="18721" y="151323"/>
                </a:lnTo>
                <a:lnTo>
                  <a:pt x="41312" y="109131"/>
                </a:lnTo>
                <a:lnTo>
                  <a:pt x="72011" y="71796"/>
                </a:lnTo>
                <a:lnTo>
                  <a:pt x="109450" y="41184"/>
                </a:lnTo>
                <a:lnTo>
                  <a:pt x="151758" y="18659"/>
                </a:lnTo>
                <a:lnTo>
                  <a:pt x="197645" y="4753"/>
                </a:lnTo>
                <a:lnTo>
                  <a:pt x="245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52" name="object 22">
            <a:extLst>
              <a:ext uri="{FF2B5EF4-FFF2-40B4-BE49-F238E27FC236}">
                <a16:creationId xmlns:a16="http://schemas.microsoft.com/office/drawing/2014/main" id="{80E4D615-AE5F-4243-9D94-9E0A7FCA0614}"/>
              </a:ext>
            </a:extLst>
          </p:cNvPr>
          <p:cNvGrpSpPr/>
          <p:nvPr/>
        </p:nvGrpSpPr>
        <p:grpSpPr>
          <a:xfrm>
            <a:off x="9192713" y="874253"/>
            <a:ext cx="2264950" cy="5674697"/>
            <a:chOff x="13809109" y="1728928"/>
            <a:chExt cx="3735070" cy="9357995"/>
          </a:xfrm>
        </p:grpSpPr>
        <p:sp>
          <p:nvSpPr>
            <p:cNvPr id="53" name="object 23">
              <a:extLst>
                <a:ext uri="{FF2B5EF4-FFF2-40B4-BE49-F238E27FC236}">
                  <a16:creationId xmlns:a16="http://schemas.microsoft.com/office/drawing/2014/main" id="{096063C3-596A-45A1-A6CC-64B4DED0AD5D}"/>
                </a:ext>
              </a:extLst>
            </p:cNvPr>
            <p:cNvSpPr/>
            <p:nvPr/>
          </p:nvSpPr>
          <p:spPr>
            <a:xfrm>
              <a:off x="15434678" y="1728928"/>
              <a:ext cx="291465" cy="290195"/>
            </a:xfrm>
            <a:custGeom>
              <a:avLst/>
              <a:gdLst/>
              <a:ahLst/>
              <a:cxnLst/>
              <a:rect l="l" t="t" r="r" b="b"/>
              <a:pathLst>
                <a:path w="291465" h="290194">
                  <a:moveTo>
                    <a:pt x="139418" y="289491"/>
                  </a:moveTo>
                  <a:lnTo>
                    <a:pt x="150040" y="289491"/>
                  </a:lnTo>
                  <a:lnTo>
                    <a:pt x="148410" y="289764"/>
                  </a:lnTo>
                  <a:lnTo>
                    <a:pt x="146756" y="289874"/>
                  </a:lnTo>
                  <a:lnTo>
                    <a:pt x="145103" y="289819"/>
                  </a:lnTo>
                  <a:lnTo>
                    <a:pt x="139418" y="289491"/>
                  </a:lnTo>
                  <a:close/>
                </a:path>
                <a:path w="291465" h="290194">
                  <a:moveTo>
                    <a:pt x="146756" y="0"/>
                  </a:moveTo>
                  <a:lnTo>
                    <a:pt x="148410" y="109"/>
                  </a:lnTo>
                  <a:lnTo>
                    <a:pt x="150040" y="382"/>
                  </a:lnTo>
                  <a:lnTo>
                    <a:pt x="174355" y="3080"/>
                  </a:lnTo>
                  <a:lnTo>
                    <a:pt x="219611" y="20245"/>
                  </a:lnTo>
                  <a:lnTo>
                    <a:pt x="256883" y="51593"/>
                  </a:lnTo>
                  <a:lnTo>
                    <a:pt x="281485" y="93184"/>
                  </a:lnTo>
                  <a:lnTo>
                    <a:pt x="290970" y="140881"/>
                  </a:lnTo>
                  <a:lnTo>
                    <a:pt x="289576" y="165071"/>
                  </a:lnTo>
                  <a:lnTo>
                    <a:pt x="274754" y="211219"/>
                  </a:lnTo>
                  <a:lnTo>
                    <a:pt x="245459" y="249878"/>
                  </a:lnTo>
                  <a:lnTo>
                    <a:pt x="204989" y="276693"/>
                  </a:lnTo>
                  <a:lnTo>
                    <a:pt x="204660" y="276693"/>
                  </a:lnTo>
                  <a:lnTo>
                    <a:pt x="191617" y="281902"/>
                  </a:lnTo>
                  <a:lnTo>
                    <a:pt x="178153" y="285787"/>
                  </a:lnTo>
                  <a:lnTo>
                    <a:pt x="164370" y="288325"/>
                  </a:lnTo>
                  <a:lnTo>
                    <a:pt x="150369" y="289491"/>
                  </a:lnTo>
                  <a:lnTo>
                    <a:pt x="150369" y="289819"/>
                  </a:lnTo>
                  <a:lnTo>
                    <a:pt x="150040" y="289491"/>
                  </a:lnTo>
                  <a:lnTo>
                    <a:pt x="139418" y="289491"/>
                  </a:lnTo>
                  <a:lnTo>
                    <a:pt x="127554" y="288806"/>
                  </a:lnTo>
                  <a:lnTo>
                    <a:pt x="77652" y="273083"/>
                  </a:lnTo>
                  <a:lnTo>
                    <a:pt x="45630" y="250369"/>
                  </a:lnTo>
                  <a:lnTo>
                    <a:pt x="20912" y="219903"/>
                  </a:lnTo>
                  <a:lnTo>
                    <a:pt x="5319" y="183930"/>
                  </a:lnTo>
                  <a:lnTo>
                    <a:pt x="0" y="145101"/>
                  </a:lnTo>
                  <a:lnTo>
                    <a:pt x="678" y="130880"/>
                  </a:lnTo>
                  <a:lnTo>
                    <a:pt x="10976" y="89633"/>
                  </a:lnTo>
                  <a:lnTo>
                    <a:pt x="32838" y="53146"/>
                  </a:lnTo>
                  <a:lnTo>
                    <a:pt x="64409" y="24542"/>
                  </a:lnTo>
                  <a:lnTo>
                    <a:pt x="102950" y="6320"/>
                  </a:lnTo>
                  <a:lnTo>
                    <a:pt x="145104" y="54"/>
                  </a:lnTo>
                  <a:lnTo>
                    <a:pt x="146756" y="0"/>
                  </a:lnTo>
                  <a:close/>
                </a:path>
              </a:pathLst>
            </a:custGeom>
            <a:solidFill>
              <a:srgbClr val="F92B1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24">
              <a:extLst>
                <a:ext uri="{FF2B5EF4-FFF2-40B4-BE49-F238E27FC236}">
                  <a16:creationId xmlns:a16="http://schemas.microsoft.com/office/drawing/2014/main" id="{7E4B6006-F095-485E-AB1F-1D8A1C1A20B9}"/>
                </a:ext>
              </a:extLst>
            </p:cNvPr>
            <p:cNvSpPr/>
            <p:nvPr/>
          </p:nvSpPr>
          <p:spPr>
            <a:xfrm>
              <a:off x="15307717" y="1729326"/>
              <a:ext cx="1635760" cy="9357360"/>
            </a:xfrm>
            <a:custGeom>
              <a:avLst/>
              <a:gdLst/>
              <a:ahLst/>
              <a:cxnLst/>
              <a:rect l="l" t="t" r="r" b="b"/>
              <a:pathLst>
                <a:path w="1635759" h="9357360">
                  <a:moveTo>
                    <a:pt x="84924" y="5082044"/>
                  </a:moveTo>
                  <a:lnTo>
                    <a:pt x="0" y="5082044"/>
                  </a:lnTo>
                  <a:lnTo>
                    <a:pt x="0" y="5120310"/>
                  </a:lnTo>
                  <a:lnTo>
                    <a:pt x="0" y="5892787"/>
                  </a:lnTo>
                  <a:lnTo>
                    <a:pt x="84924" y="5892787"/>
                  </a:lnTo>
                  <a:lnTo>
                    <a:pt x="84924" y="5120310"/>
                  </a:lnTo>
                  <a:lnTo>
                    <a:pt x="84924" y="5082044"/>
                  </a:lnTo>
                  <a:close/>
                </a:path>
                <a:path w="1635759" h="9357360">
                  <a:moveTo>
                    <a:pt x="1635633" y="4306455"/>
                  </a:moveTo>
                  <a:lnTo>
                    <a:pt x="1151953" y="4306455"/>
                  </a:lnTo>
                  <a:lnTo>
                    <a:pt x="1151953" y="2821190"/>
                  </a:lnTo>
                  <a:lnTo>
                    <a:pt x="1411566" y="2821190"/>
                  </a:lnTo>
                  <a:lnTo>
                    <a:pt x="331990" y="276313"/>
                  </a:lnTo>
                  <a:lnTo>
                    <a:pt x="372465" y="249491"/>
                  </a:lnTo>
                  <a:lnTo>
                    <a:pt x="401751" y="210832"/>
                  </a:lnTo>
                  <a:lnTo>
                    <a:pt x="416572" y="164693"/>
                  </a:lnTo>
                  <a:lnTo>
                    <a:pt x="415251" y="116255"/>
                  </a:lnTo>
                  <a:lnTo>
                    <a:pt x="397941" y="70980"/>
                  </a:lnTo>
                  <a:lnTo>
                    <a:pt x="366585" y="33959"/>
                  </a:lnTo>
                  <a:lnTo>
                    <a:pt x="324713" y="9385"/>
                  </a:lnTo>
                  <a:lnTo>
                    <a:pt x="277050" y="0"/>
                  </a:lnTo>
                  <a:lnTo>
                    <a:pt x="277050" y="9357169"/>
                  </a:lnTo>
                  <a:lnTo>
                    <a:pt x="1375702" y="9357169"/>
                  </a:lnTo>
                  <a:lnTo>
                    <a:pt x="1375702" y="5226621"/>
                  </a:lnTo>
                  <a:lnTo>
                    <a:pt x="1373390" y="5226621"/>
                  </a:lnTo>
                  <a:lnTo>
                    <a:pt x="1635633" y="4920780"/>
                  </a:lnTo>
                  <a:lnTo>
                    <a:pt x="1635633" y="4306455"/>
                  </a:lnTo>
                  <a:close/>
                </a:path>
              </a:pathLst>
            </a:custGeom>
            <a:solidFill>
              <a:srgbClr val="121212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5" name="object 25">
              <a:extLst>
                <a:ext uri="{FF2B5EF4-FFF2-40B4-BE49-F238E27FC236}">
                  <a16:creationId xmlns:a16="http://schemas.microsoft.com/office/drawing/2014/main" id="{8694B8E9-FC6F-470C-9982-99DEC4404FB9}"/>
                </a:ext>
              </a:extLst>
            </p:cNvPr>
            <p:cNvSpPr/>
            <p:nvPr/>
          </p:nvSpPr>
          <p:spPr>
            <a:xfrm>
              <a:off x="15392642" y="6589540"/>
              <a:ext cx="2152015" cy="3242945"/>
            </a:xfrm>
            <a:custGeom>
              <a:avLst/>
              <a:gdLst/>
              <a:ahLst/>
              <a:cxnLst/>
              <a:rect l="l" t="t" r="r" b="b"/>
              <a:pathLst>
                <a:path w="2152015" h="3242945">
                  <a:moveTo>
                    <a:pt x="2151532" y="555218"/>
                  </a:moveTo>
                  <a:lnTo>
                    <a:pt x="0" y="555218"/>
                  </a:lnTo>
                  <a:lnTo>
                    <a:pt x="0" y="3242475"/>
                  </a:lnTo>
                  <a:lnTo>
                    <a:pt x="2151532" y="3242475"/>
                  </a:lnTo>
                  <a:lnTo>
                    <a:pt x="2151532" y="555218"/>
                  </a:lnTo>
                  <a:close/>
                </a:path>
                <a:path w="2152015" h="3242945">
                  <a:moveTo>
                    <a:pt x="2151532" y="194703"/>
                  </a:moveTo>
                  <a:lnTo>
                    <a:pt x="1660969" y="194703"/>
                  </a:lnTo>
                  <a:lnTo>
                    <a:pt x="1660969" y="0"/>
                  </a:lnTo>
                  <a:lnTo>
                    <a:pt x="1400175" y="0"/>
                  </a:lnTo>
                  <a:lnTo>
                    <a:pt x="1400175" y="194703"/>
                  </a:lnTo>
                  <a:lnTo>
                    <a:pt x="1206220" y="194703"/>
                  </a:lnTo>
                  <a:lnTo>
                    <a:pt x="1206220" y="0"/>
                  </a:lnTo>
                  <a:lnTo>
                    <a:pt x="945426" y="0"/>
                  </a:lnTo>
                  <a:lnTo>
                    <a:pt x="945426" y="194703"/>
                  </a:lnTo>
                  <a:lnTo>
                    <a:pt x="751471" y="194703"/>
                  </a:lnTo>
                  <a:lnTo>
                    <a:pt x="751471" y="0"/>
                  </a:lnTo>
                  <a:lnTo>
                    <a:pt x="490677" y="0"/>
                  </a:lnTo>
                  <a:lnTo>
                    <a:pt x="490677" y="194703"/>
                  </a:lnTo>
                  <a:lnTo>
                    <a:pt x="0" y="194703"/>
                  </a:lnTo>
                  <a:lnTo>
                    <a:pt x="0" y="366293"/>
                  </a:lnTo>
                  <a:lnTo>
                    <a:pt x="2151532" y="366293"/>
                  </a:lnTo>
                  <a:lnTo>
                    <a:pt x="2151532" y="194703"/>
                  </a:lnTo>
                  <a:close/>
                </a:path>
              </a:pathLst>
            </a:custGeom>
            <a:solidFill>
              <a:srgbClr val="22D7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26">
              <a:extLst>
                <a:ext uri="{FF2B5EF4-FFF2-40B4-BE49-F238E27FC236}">
                  <a16:creationId xmlns:a16="http://schemas.microsoft.com/office/drawing/2014/main" id="{878556A6-AFAF-4959-B1DC-91A0CA556A8C}"/>
                </a:ext>
              </a:extLst>
            </p:cNvPr>
            <p:cNvSpPr/>
            <p:nvPr/>
          </p:nvSpPr>
          <p:spPr>
            <a:xfrm>
              <a:off x="13809105" y="7622114"/>
              <a:ext cx="1583690" cy="2210435"/>
            </a:xfrm>
            <a:custGeom>
              <a:avLst/>
              <a:gdLst/>
              <a:ahLst/>
              <a:cxnLst/>
              <a:rect l="l" t="t" r="r" b="b"/>
              <a:pathLst>
                <a:path w="1583690" h="2210434">
                  <a:moveTo>
                    <a:pt x="1583486" y="0"/>
                  </a:moveTo>
                  <a:lnTo>
                    <a:pt x="0" y="0"/>
                  </a:lnTo>
                  <a:lnTo>
                    <a:pt x="0" y="142036"/>
                  </a:lnTo>
                  <a:lnTo>
                    <a:pt x="0" y="2209927"/>
                  </a:lnTo>
                  <a:lnTo>
                    <a:pt x="1583486" y="2209927"/>
                  </a:lnTo>
                  <a:lnTo>
                    <a:pt x="1583486" y="142036"/>
                  </a:lnTo>
                  <a:lnTo>
                    <a:pt x="1583486" y="0"/>
                  </a:lnTo>
                  <a:close/>
                </a:path>
              </a:pathLst>
            </a:custGeom>
            <a:solidFill>
              <a:srgbClr val="FF6E6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27">
              <a:extLst>
                <a:ext uri="{FF2B5EF4-FFF2-40B4-BE49-F238E27FC236}">
                  <a16:creationId xmlns:a16="http://schemas.microsoft.com/office/drawing/2014/main" id="{CA6E6F45-1BB6-457C-9BEB-BAF1820CB825}"/>
                </a:ext>
              </a:extLst>
            </p:cNvPr>
            <p:cNvSpPr/>
            <p:nvPr/>
          </p:nvSpPr>
          <p:spPr>
            <a:xfrm>
              <a:off x="13809105" y="7746091"/>
              <a:ext cx="1583690" cy="124460"/>
            </a:xfrm>
            <a:custGeom>
              <a:avLst/>
              <a:gdLst/>
              <a:ahLst/>
              <a:cxnLst/>
              <a:rect l="l" t="t" r="r" b="b"/>
              <a:pathLst>
                <a:path w="1583690" h="124459">
                  <a:moveTo>
                    <a:pt x="1583486" y="0"/>
                  </a:moveTo>
                  <a:lnTo>
                    <a:pt x="0" y="0"/>
                  </a:lnTo>
                  <a:lnTo>
                    <a:pt x="0" y="18059"/>
                  </a:lnTo>
                  <a:lnTo>
                    <a:pt x="0" y="124015"/>
                  </a:lnTo>
                  <a:lnTo>
                    <a:pt x="1583486" y="124015"/>
                  </a:lnTo>
                  <a:lnTo>
                    <a:pt x="1583486" y="18059"/>
                  </a:lnTo>
                  <a:lnTo>
                    <a:pt x="1583486" y="0"/>
                  </a:lnTo>
                  <a:close/>
                </a:path>
              </a:pathLst>
            </a:custGeom>
            <a:solidFill>
              <a:srgbClr val="6E6E6E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28">
              <a:extLst>
                <a:ext uri="{FF2B5EF4-FFF2-40B4-BE49-F238E27FC236}">
                  <a16:creationId xmlns:a16="http://schemas.microsoft.com/office/drawing/2014/main" id="{5DD5FE43-8324-4ACA-8FB8-6CDA39C2DFBF}"/>
                </a:ext>
              </a:extLst>
            </p:cNvPr>
            <p:cNvSpPr/>
            <p:nvPr/>
          </p:nvSpPr>
          <p:spPr>
            <a:xfrm>
              <a:off x="13809105" y="7362018"/>
              <a:ext cx="1170305" cy="260350"/>
            </a:xfrm>
            <a:custGeom>
              <a:avLst/>
              <a:gdLst/>
              <a:ahLst/>
              <a:cxnLst/>
              <a:rect l="l" t="t" r="r" b="b"/>
              <a:pathLst>
                <a:path w="1170305" h="260350">
                  <a:moveTo>
                    <a:pt x="260794" y="0"/>
                  </a:moveTo>
                  <a:lnTo>
                    <a:pt x="103759" y="0"/>
                  </a:lnTo>
                  <a:lnTo>
                    <a:pt x="103759" y="205244"/>
                  </a:lnTo>
                  <a:lnTo>
                    <a:pt x="0" y="205244"/>
                  </a:lnTo>
                  <a:lnTo>
                    <a:pt x="0" y="260108"/>
                  </a:lnTo>
                  <a:lnTo>
                    <a:pt x="260794" y="260108"/>
                  </a:lnTo>
                  <a:lnTo>
                    <a:pt x="260794" y="205244"/>
                  </a:lnTo>
                  <a:lnTo>
                    <a:pt x="260794" y="0"/>
                  </a:lnTo>
                  <a:close/>
                </a:path>
                <a:path w="1170305" h="260350">
                  <a:moveTo>
                    <a:pt x="715543" y="0"/>
                  </a:moveTo>
                  <a:lnTo>
                    <a:pt x="454748" y="0"/>
                  </a:lnTo>
                  <a:lnTo>
                    <a:pt x="454748" y="260108"/>
                  </a:lnTo>
                  <a:lnTo>
                    <a:pt x="715543" y="260108"/>
                  </a:lnTo>
                  <a:lnTo>
                    <a:pt x="715543" y="0"/>
                  </a:lnTo>
                  <a:close/>
                </a:path>
                <a:path w="1170305" h="260350">
                  <a:moveTo>
                    <a:pt x="1170292" y="0"/>
                  </a:moveTo>
                  <a:lnTo>
                    <a:pt x="909497" y="0"/>
                  </a:lnTo>
                  <a:lnTo>
                    <a:pt x="909497" y="260108"/>
                  </a:lnTo>
                  <a:lnTo>
                    <a:pt x="1170292" y="260108"/>
                  </a:lnTo>
                  <a:lnTo>
                    <a:pt x="1170292" y="0"/>
                  </a:lnTo>
                  <a:close/>
                </a:path>
              </a:pathLst>
            </a:custGeom>
            <a:solidFill>
              <a:srgbClr val="FF6E6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29">
              <a:extLst>
                <a:ext uri="{FF2B5EF4-FFF2-40B4-BE49-F238E27FC236}">
                  <a16:creationId xmlns:a16="http://schemas.microsoft.com/office/drawing/2014/main" id="{6D6D3964-7E32-49A7-B244-97C2B6A0F1B5}"/>
                </a:ext>
              </a:extLst>
            </p:cNvPr>
            <p:cNvSpPr/>
            <p:nvPr/>
          </p:nvSpPr>
          <p:spPr>
            <a:xfrm>
              <a:off x="16621444" y="7566125"/>
              <a:ext cx="668020" cy="1591310"/>
            </a:xfrm>
            <a:custGeom>
              <a:avLst/>
              <a:gdLst/>
              <a:ahLst/>
              <a:cxnLst/>
              <a:rect l="l" t="t" r="r" b="b"/>
              <a:pathLst>
                <a:path w="668019" h="1591309">
                  <a:moveTo>
                    <a:pt x="334005" y="0"/>
                  </a:moveTo>
                  <a:lnTo>
                    <a:pt x="399164" y="6400"/>
                  </a:lnTo>
                  <a:lnTo>
                    <a:pt x="461819" y="25350"/>
                  </a:lnTo>
                  <a:lnTo>
                    <a:pt x="519561" y="56138"/>
                  </a:lnTo>
                  <a:lnTo>
                    <a:pt x="570171" y="97567"/>
                  </a:lnTo>
                  <a:lnTo>
                    <a:pt x="611704" y="148045"/>
                  </a:lnTo>
                  <a:lnTo>
                    <a:pt x="642565" y="205637"/>
                  </a:lnTo>
                  <a:lnTo>
                    <a:pt x="661566" y="268129"/>
                  </a:lnTo>
                  <a:lnTo>
                    <a:pt x="667977" y="333110"/>
                  </a:lnTo>
                  <a:lnTo>
                    <a:pt x="667977" y="1591312"/>
                  </a:lnTo>
                  <a:lnTo>
                    <a:pt x="33" y="1591312"/>
                  </a:lnTo>
                  <a:lnTo>
                    <a:pt x="0" y="333110"/>
                  </a:lnTo>
                  <a:lnTo>
                    <a:pt x="4160" y="280687"/>
                  </a:lnTo>
                  <a:lnTo>
                    <a:pt x="16395" y="230026"/>
                  </a:lnTo>
                  <a:lnTo>
                    <a:pt x="36333" y="182022"/>
                  </a:lnTo>
                  <a:lnTo>
                    <a:pt x="63601" y="137571"/>
                  </a:lnTo>
                  <a:lnTo>
                    <a:pt x="97828" y="97567"/>
                  </a:lnTo>
                  <a:lnTo>
                    <a:pt x="137939" y="63428"/>
                  </a:lnTo>
                  <a:lnTo>
                    <a:pt x="182510" y="36232"/>
                  </a:lnTo>
                  <a:lnTo>
                    <a:pt x="230642" y="16349"/>
                  </a:lnTo>
                  <a:lnTo>
                    <a:pt x="281440" y="4148"/>
                  </a:lnTo>
                  <a:lnTo>
                    <a:pt x="334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0" name="object 30">
            <a:extLst>
              <a:ext uri="{FF2B5EF4-FFF2-40B4-BE49-F238E27FC236}">
                <a16:creationId xmlns:a16="http://schemas.microsoft.com/office/drawing/2014/main" id="{DDFA92D8-1676-4F56-9F08-C47BDD78E5A0}"/>
              </a:ext>
            </a:extLst>
          </p:cNvPr>
          <p:cNvGrpSpPr/>
          <p:nvPr/>
        </p:nvGrpSpPr>
        <p:grpSpPr>
          <a:xfrm>
            <a:off x="7682522" y="5262610"/>
            <a:ext cx="658460" cy="1420888"/>
            <a:chOff x="11318692" y="8965655"/>
            <a:chExt cx="1085850" cy="2343150"/>
          </a:xfrm>
        </p:grpSpPr>
        <p:sp>
          <p:nvSpPr>
            <p:cNvPr id="61" name="object 31">
              <a:extLst>
                <a:ext uri="{FF2B5EF4-FFF2-40B4-BE49-F238E27FC236}">
                  <a16:creationId xmlns:a16="http://schemas.microsoft.com/office/drawing/2014/main" id="{610DA70E-024A-4965-8510-D9B652212898}"/>
                </a:ext>
              </a:extLst>
            </p:cNvPr>
            <p:cNvSpPr/>
            <p:nvPr/>
          </p:nvSpPr>
          <p:spPr>
            <a:xfrm>
              <a:off x="11420117" y="9575415"/>
              <a:ext cx="881380" cy="1733550"/>
            </a:xfrm>
            <a:custGeom>
              <a:avLst/>
              <a:gdLst/>
              <a:ahLst/>
              <a:cxnLst/>
              <a:rect l="l" t="t" r="r" b="b"/>
              <a:pathLst>
                <a:path w="881379" h="1733550">
                  <a:moveTo>
                    <a:pt x="0" y="0"/>
                  </a:moveTo>
                  <a:lnTo>
                    <a:pt x="880764" y="0"/>
                  </a:lnTo>
                  <a:lnTo>
                    <a:pt x="880764" y="1733140"/>
                  </a:lnTo>
                  <a:lnTo>
                    <a:pt x="0" y="1733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03C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32">
              <a:extLst>
                <a:ext uri="{FF2B5EF4-FFF2-40B4-BE49-F238E27FC236}">
                  <a16:creationId xmlns:a16="http://schemas.microsoft.com/office/drawing/2014/main" id="{E828D1B6-5534-477F-8D97-9225A16E1AA2}"/>
                </a:ext>
              </a:extLst>
            </p:cNvPr>
            <p:cNvSpPr/>
            <p:nvPr/>
          </p:nvSpPr>
          <p:spPr>
            <a:xfrm>
              <a:off x="11318692" y="9372918"/>
              <a:ext cx="1085850" cy="202565"/>
            </a:xfrm>
            <a:custGeom>
              <a:avLst/>
              <a:gdLst/>
              <a:ahLst/>
              <a:cxnLst/>
              <a:rect l="l" t="t" r="r" b="b"/>
              <a:pathLst>
                <a:path w="1085850" h="202565">
                  <a:moveTo>
                    <a:pt x="0" y="0"/>
                  </a:moveTo>
                  <a:lnTo>
                    <a:pt x="1085328" y="0"/>
                  </a:lnTo>
                  <a:lnTo>
                    <a:pt x="981254" y="202475"/>
                  </a:lnTo>
                  <a:lnTo>
                    <a:pt x="104042" y="202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2F8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33">
              <a:extLst>
                <a:ext uri="{FF2B5EF4-FFF2-40B4-BE49-F238E27FC236}">
                  <a16:creationId xmlns:a16="http://schemas.microsoft.com/office/drawing/2014/main" id="{454483A3-185F-4B0B-B396-9641C82C9873}"/>
                </a:ext>
              </a:extLst>
            </p:cNvPr>
            <p:cNvSpPr/>
            <p:nvPr/>
          </p:nvSpPr>
          <p:spPr>
            <a:xfrm>
              <a:off x="11682565" y="8965660"/>
              <a:ext cx="721995" cy="407670"/>
            </a:xfrm>
            <a:custGeom>
              <a:avLst/>
              <a:gdLst/>
              <a:ahLst/>
              <a:cxnLst/>
              <a:rect l="l" t="t" r="r" b="b"/>
              <a:pathLst>
                <a:path w="721995" h="407670">
                  <a:moveTo>
                    <a:pt x="721448" y="0"/>
                  </a:moveTo>
                  <a:lnTo>
                    <a:pt x="466115" y="0"/>
                  </a:lnTo>
                  <a:lnTo>
                    <a:pt x="466115" y="210235"/>
                  </a:lnTo>
                  <a:lnTo>
                    <a:pt x="306387" y="210235"/>
                  </a:lnTo>
                  <a:lnTo>
                    <a:pt x="306387" y="0"/>
                  </a:lnTo>
                  <a:lnTo>
                    <a:pt x="51054" y="0"/>
                  </a:lnTo>
                  <a:lnTo>
                    <a:pt x="51054" y="210235"/>
                  </a:lnTo>
                  <a:lnTo>
                    <a:pt x="0" y="210235"/>
                  </a:lnTo>
                  <a:lnTo>
                    <a:pt x="0" y="407263"/>
                  </a:lnTo>
                  <a:lnTo>
                    <a:pt x="721448" y="407263"/>
                  </a:lnTo>
                  <a:lnTo>
                    <a:pt x="721448" y="210261"/>
                  </a:lnTo>
                  <a:lnTo>
                    <a:pt x="721448" y="0"/>
                  </a:lnTo>
                  <a:close/>
                </a:path>
              </a:pathLst>
            </a:custGeom>
            <a:solidFill>
              <a:srgbClr val="6D43A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4" name="object 34">
            <a:extLst>
              <a:ext uri="{FF2B5EF4-FFF2-40B4-BE49-F238E27FC236}">
                <a16:creationId xmlns:a16="http://schemas.microsoft.com/office/drawing/2014/main" id="{0DA9EF75-BC4D-4991-A4EF-58E9DFEDAAF2}"/>
              </a:ext>
            </a:extLst>
          </p:cNvPr>
          <p:cNvGrpSpPr/>
          <p:nvPr/>
        </p:nvGrpSpPr>
        <p:grpSpPr>
          <a:xfrm>
            <a:off x="9193156" y="5787962"/>
            <a:ext cx="2798649" cy="529464"/>
            <a:chOff x="13809840" y="9831999"/>
            <a:chExt cx="4615180" cy="873125"/>
          </a:xfrm>
        </p:grpSpPr>
        <p:sp>
          <p:nvSpPr>
            <p:cNvPr id="65" name="object 35">
              <a:extLst>
                <a:ext uri="{FF2B5EF4-FFF2-40B4-BE49-F238E27FC236}">
                  <a16:creationId xmlns:a16="http://schemas.microsoft.com/office/drawing/2014/main" id="{E777923C-39F5-443E-A5B6-5680E00E9707}"/>
                </a:ext>
              </a:extLst>
            </p:cNvPr>
            <p:cNvSpPr/>
            <p:nvPr/>
          </p:nvSpPr>
          <p:spPr>
            <a:xfrm>
              <a:off x="17550047" y="9831999"/>
              <a:ext cx="875030" cy="873125"/>
            </a:xfrm>
            <a:custGeom>
              <a:avLst/>
              <a:gdLst/>
              <a:ahLst/>
              <a:cxnLst/>
              <a:rect l="l" t="t" r="r" b="b"/>
              <a:pathLst>
                <a:path w="875030" h="873125">
                  <a:moveTo>
                    <a:pt x="0" y="0"/>
                  </a:moveTo>
                  <a:lnTo>
                    <a:pt x="874940" y="0"/>
                  </a:lnTo>
                  <a:lnTo>
                    <a:pt x="874940" y="872611"/>
                  </a:lnTo>
                  <a:lnTo>
                    <a:pt x="0" y="872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70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6" name="object 36">
              <a:extLst>
                <a:ext uri="{FF2B5EF4-FFF2-40B4-BE49-F238E27FC236}">
                  <a16:creationId xmlns:a16="http://schemas.microsoft.com/office/drawing/2014/main" id="{976DAF23-B3C7-4BE9-A59E-A01DDD4AA12B}"/>
                </a:ext>
              </a:extLst>
            </p:cNvPr>
            <p:cNvSpPr/>
            <p:nvPr/>
          </p:nvSpPr>
          <p:spPr>
            <a:xfrm>
              <a:off x="16675100" y="9831999"/>
              <a:ext cx="875030" cy="873125"/>
            </a:xfrm>
            <a:custGeom>
              <a:avLst/>
              <a:gdLst/>
              <a:ahLst/>
              <a:cxnLst/>
              <a:rect l="l" t="t" r="r" b="b"/>
              <a:pathLst>
                <a:path w="875030" h="873125">
                  <a:moveTo>
                    <a:pt x="0" y="0"/>
                  </a:moveTo>
                  <a:lnTo>
                    <a:pt x="874940" y="0"/>
                  </a:lnTo>
                  <a:lnTo>
                    <a:pt x="874940" y="872611"/>
                  </a:lnTo>
                  <a:lnTo>
                    <a:pt x="0" y="872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7" name="object 37">
              <a:extLst>
                <a:ext uri="{FF2B5EF4-FFF2-40B4-BE49-F238E27FC236}">
                  <a16:creationId xmlns:a16="http://schemas.microsoft.com/office/drawing/2014/main" id="{3C124376-A06A-4BF8-93D5-D805BAD6B144}"/>
                </a:ext>
              </a:extLst>
            </p:cNvPr>
            <p:cNvSpPr/>
            <p:nvPr/>
          </p:nvSpPr>
          <p:spPr>
            <a:xfrm>
              <a:off x="15800153" y="9831999"/>
              <a:ext cx="875030" cy="873125"/>
            </a:xfrm>
            <a:custGeom>
              <a:avLst/>
              <a:gdLst/>
              <a:ahLst/>
              <a:cxnLst/>
              <a:rect l="l" t="t" r="r" b="b"/>
              <a:pathLst>
                <a:path w="875030" h="873125">
                  <a:moveTo>
                    <a:pt x="0" y="0"/>
                  </a:moveTo>
                  <a:lnTo>
                    <a:pt x="874940" y="0"/>
                  </a:lnTo>
                  <a:lnTo>
                    <a:pt x="874940" y="872611"/>
                  </a:lnTo>
                  <a:lnTo>
                    <a:pt x="0" y="872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F26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8" name="object 38">
              <a:extLst>
                <a:ext uri="{FF2B5EF4-FFF2-40B4-BE49-F238E27FC236}">
                  <a16:creationId xmlns:a16="http://schemas.microsoft.com/office/drawing/2014/main" id="{5914B68C-D1ED-4BCA-91BF-BAE5EF504382}"/>
                </a:ext>
              </a:extLst>
            </p:cNvPr>
            <p:cNvSpPr/>
            <p:nvPr/>
          </p:nvSpPr>
          <p:spPr>
            <a:xfrm>
              <a:off x="14925205" y="9831999"/>
              <a:ext cx="875030" cy="873125"/>
            </a:xfrm>
            <a:custGeom>
              <a:avLst/>
              <a:gdLst/>
              <a:ahLst/>
              <a:cxnLst/>
              <a:rect l="l" t="t" r="r" b="b"/>
              <a:pathLst>
                <a:path w="875030" h="873125">
                  <a:moveTo>
                    <a:pt x="0" y="0"/>
                  </a:moveTo>
                  <a:lnTo>
                    <a:pt x="874940" y="0"/>
                  </a:lnTo>
                  <a:lnTo>
                    <a:pt x="874940" y="872611"/>
                  </a:lnTo>
                  <a:lnTo>
                    <a:pt x="0" y="872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03C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39">
              <a:extLst>
                <a:ext uri="{FF2B5EF4-FFF2-40B4-BE49-F238E27FC236}">
                  <a16:creationId xmlns:a16="http://schemas.microsoft.com/office/drawing/2014/main" id="{763B13A4-F9A5-4DD7-BBEF-C695402B0571}"/>
                </a:ext>
              </a:extLst>
            </p:cNvPr>
            <p:cNvSpPr/>
            <p:nvPr/>
          </p:nvSpPr>
          <p:spPr>
            <a:xfrm>
              <a:off x="14050258" y="9831999"/>
              <a:ext cx="875030" cy="873125"/>
            </a:xfrm>
            <a:custGeom>
              <a:avLst/>
              <a:gdLst/>
              <a:ahLst/>
              <a:cxnLst/>
              <a:rect l="l" t="t" r="r" b="b"/>
              <a:pathLst>
                <a:path w="875030" h="873125">
                  <a:moveTo>
                    <a:pt x="0" y="0"/>
                  </a:moveTo>
                  <a:lnTo>
                    <a:pt x="874940" y="0"/>
                  </a:lnTo>
                  <a:lnTo>
                    <a:pt x="874940" y="872611"/>
                  </a:lnTo>
                  <a:lnTo>
                    <a:pt x="0" y="872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70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0" name="object 40">
              <a:extLst>
                <a:ext uri="{FF2B5EF4-FFF2-40B4-BE49-F238E27FC236}">
                  <a16:creationId xmlns:a16="http://schemas.microsoft.com/office/drawing/2014/main" id="{BE2EBC8B-C18D-4C16-B589-23BBB8ADCB3C}"/>
                </a:ext>
              </a:extLst>
            </p:cNvPr>
            <p:cNvSpPr/>
            <p:nvPr/>
          </p:nvSpPr>
          <p:spPr>
            <a:xfrm>
              <a:off x="13809840" y="9831999"/>
              <a:ext cx="240665" cy="873125"/>
            </a:xfrm>
            <a:custGeom>
              <a:avLst/>
              <a:gdLst/>
              <a:ahLst/>
              <a:cxnLst/>
              <a:rect l="l" t="t" r="r" b="b"/>
              <a:pathLst>
                <a:path w="240665" h="873125">
                  <a:moveTo>
                    <a:pt x="0" y="872611"/>
                  </a:moveTo>
                  <a:lnTo>
                    <a:pt x="240411" y="872611"/>
                  </a:lnTo>
                  <a:lnTo>
                    <a:pt x="240411" y="0"/>
                  </a:lnTo>
                  <a:lnTo>
                    <a:pt x="0" y="0"/>
                  </a:lnTo>
                  <a:lnTo>
                    <a:pt x="0" y="872611"/>
                  </a:lnTo>
                  <a:close/>
                </a:path>
              </a:pathLst>
            </a:custGeom>
            <a:solidFill>
              <a:srgbClr val="FF8D4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1" name="object 41">
            <a:extLst>
              <a:ext uri="{FF2B5EF4-FFF2-40B4-BE49-F238E27FC236}">
                <a16:creationId xmlns:a16="http://schemas.microsoft.com/office/drawing/2014/main" id="{E47FF666-C217-49A5-ABB7-0459C1824E92}"/>
              </a:ext>
            </a:extLst>
          </p:cNvPr>
          <p:cNvSpPr/>
          <p:nvPr/>
        </p:nvSpPr>
        <p:spPr>
          <a:xfrm>
            <a:off x="8277809" y="5787962"/>
            <a:ext cx="381214" cy="529464"/>
          </a:xfrm>
          <a:custGeom>
            <a:avLst/>
            <a:gdLst/>
            <a:ahLst/>
            <a:cxnLst/>
            <a:rect l="l" t="t" r="r" b="b"/>
            <a:pathLst>
              <a:path w="628650" h="873125">
                <a:moveTo>
                  <a:pt x="0" y="872611"/>
                </a:moveTo>
                <a:lnTo>
                  <a:pt x="628645" y="872611"/>
                </a:lnTo>
                <a:lnTo>
                  <a:pt x="628645" y="0"/>
                </a:lnTo>
                <a:lnTo>
                  <a:pt x="0" y="0"/>
                </a:lnTo>
                <a:lnTo>
                  <a:pt x="0" y="872611"/>
                </a:lnTo>
                <a:close/>
              </a:path>
            </a:pathLst>
          </a:custGeom>
          <a:solidFill>
            <a:srgbClr val="A870E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72" name="object 42">
            <a:extLst>
              <a:ext uri="{FF2B5EF4-FFF2-40B4-BE49-F238E27FC236}">
                <a16:creationId xmlns:a16="http://schemas.microsoft.com/office/drawing/2014/main" id="{CAB224FA-5BC7-45D6-9627-D992044EEB76}"/>
              </a:ext>
            </a:extLst>
          </p:cNvPr>
          <p:cNvGrpSpPr/>
          <p:nvPr/>
        </p:nvGrpSpPr>
        <p:grpSpPr>
          <a:xfrm>
            <a:off x="8277809" y="6317105"/>
            <a:ext cx="3714333" cy="366581"/>
            <a:chOff x="12300364" y="10704595"/>
            <a:chExt cx="6125210" cy="604520"/>
          </a:xfrm>
        </p:grpSpPr>
        <p:sp>
          <p:nvSpPr>
            <p:cNvPr id="73" name="object 43">
              <a:extLst>
                <a:ext uri="{FF2B5EF4-FFF2-40B4-BE49-F238E27FC236}">
                  <a16:creationId xmlns:a16="http://schemas.microsoft.com/office/drawing/2014/main" id="{55B3E517-86A5-42F8-B045-007AE346ADC8}"/>
                </a:ext>
              </a:extLst>
            </p:cNvPr>
            <p:cNvSpPr/>
            <p:nvPr/>
          </p:nvSpPr>
          <p:spPr>
            <a:xfrm>
              <a:off x="17550047" y="10704595"/>
              <a:ext cx="875030" cy="604520"/>
            </a:xfrm>
            <a:custGeom>
              <a:avLst/>
              <a:gdLst/>
              <a:ahLst/>
              <a:cxnLst/>
              <a:rect l="l" t="t" r="r" b="b"/>
              <a:pathLst>
                <a:path w="875030" h="604520">
                  <a:moveTo>
                    <a:pt x="0" y="0"/>
                  </a:moveTo>
                  <a:lnTo>
                    <a:pt x="874940" y="0"/>
                  </a:lnTo>
                  <a:lnTo>
                    <a:pt x="874940" y="603960"/>
                  </a:lnTo>
                  <a:lnTo>
                    <a:pt x="0" y="603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4" name="object 44">
              <a:extLst>
                <a:ext uri="{FF2B5EF4-FFF2-40B4-BE49-F238E27FC236}">
                  <a16:creationId xmlns:a16="http://schemas.microsoft.com/office/drawing/2014/main" id="{E57E6096-33CF-42EE-86AC-B139625FE4A8}"/>
                </a:ext>
              </a:extLst>
            </p:cNvPr>
            <p:cNvSpPr/>
            <p:nvPr/>
          </p:nvSpPr>
          <p:spPr>
            <a:xfrm>
              <a:off x="16675100" y="10704595"/>
              <a:ext cx="875030" cy="604520"/>
            </a:xfrm>
            <a:custGeom>
              <a:avLst/>
              <a:gdLst/>
              <a:ahLst/>
              <a:cxnLst/>
              <a:rect l="l" t="t" r="r" b="b"/>
              <a:pathLst>
                <a:path w="875030" h="604520">
                  <a:moveTo>
                    <a:pt x="0" y="0"/>
                  </a:moveTo>
                  <a:lnTo>
                    <a:pt x="874940" y="0"/>
                  </a:lnTo>
                  <a:lnTo>
                    <a:pt x="874940" y="603960"/>
                  </a:lnTo>
                  <a:lnTo>
                    <a:pt x="0" y="603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70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5" name="object 45">
              <a:extLst>
                <a:ext uri="{FF2B5EF4-FFF2-40B4-BE49-F238E27FC236}">
                  <a16:creationId xmlns:a16="http://schemas.microsoft.com/office/drawing/2014/main" id="{D4B1E793-F5F7-4AEA-8348-2E309DEF7E63}"/>
                </a:ext>
              </a:extLst>
            </p:cNvPr>
            <p:cNvSpPr/>
            <p:nvPr/>
          </p:nvSpPr>
          <p:spPr>
            <a:xfrm>
              <a:off x="15800153" y="10704595"/>
              <a:ext cx="875030" cy="604520"/>
            </a:xfrm>
            <a:custGeom>
              <a:avLst/>
              <a:gdLst/>
              <a:ahLst/>
              <a:cxnLst/>
              <a:rect l="l" t="t" r="r" b="b"/>
              <a:pathLst>
                <a:path w="875030" h="604520">
                  <a:moveTo>
                    <a:pt x="0" y="0"/>
                  </a:moveTo>
                  <a:lnTo>
                    <a:pt x="874940" y="0"/>
                  </a:lnTo>
                  <a:lnTo>
                    <a:pt x="874940" y="603960"/>
                  </a:lnTo>
                  <a:lnTo>
                    <a:pt x="0" y="603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6" name="object 46">
              <a:extLst>
                <a:ext uri="{FF2B5EF4-FFF2-40B4-BE49-F238E27FC236}">
                  <a16:creationId xmlns:a16="http://schemas.microsoft.com/office/drawing/2014/main" id="{E8B5A8EC-7FE6-4732-A84A-99A77922F316}"/>
                </a:ext>
              </a:extLst>
            </p:cNvPr>
            <p:cNvSpPr/>
            <p:nvPr/>
          </p:nvSpPr>
          <p:spPr>
            <a:xfrm>
              <a:off x="14050251" y="10704607"/>
              <a:ext cx="1750060" cy="604520"/>
            </a:xfrm>
            <a:custGeom>
              <a:avLst/>
              <a:gdLst/>
              <a:ahLst/>
              <a:cxnLst/>
              <a:rect l="l" t="t" r="r" b="b"/>
              <a:pathLst>
                <a:path w="1750059" h="604520">
                  <a:moveTo>
                    <a:pt x="874941" y="0"/>
                  </a:moveTo>
                  <a:lnTo>
                    <a:pt x="0" y="0"/>
                  </a:lnTo>
                  <a:lnTo>
                    <a:pt x="0" y="603948"/>
                  </a:lnTo>
                  <a:lnTo>
                    <a:pt x="874941" y="603948"/>
                  </a:lnTo>
                  <a:lnTo>
                    <a:pt x="874941" y="0"/>
                  </a:lnTo>
                  <a:close/>
                </a:path>
                <a:path w="1750059" h="604520">
                  <a:moveTo>
                    <a:pt x="1749894" y="0"/>
                  </a:moveTo>
                  <a:lnTo>
                    <a:pt x="874953" y="0"/>
                  </a:lnTo>
                  <a:lnTo>
                    <a:pt x="874953" y="603948"/>
                  </a:lnTo>
                  <a:lnTo>
                    <a:pt x="1749894" y="603948"/>
                  </a:lnTo>
                  <a:lnTo>
                    <a:pt x="1749894" y="0"/>
                  </a:lnTo>
                  <a:close/>
                </a:path>
              </a:pathLst>
            </a:custGeom>
            <a:solidFill>
              <a:srgbClr val="FF831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7" name="object 47">
              <a:extLst>
                <a:ext uri="{FF2B5EF4-FFF2-40B4-BE49-F238E27FC236}">
                  <a16:creationId xmlns:a16="http://schemas.microsoft.com/office/drawing/2014/main" id="{D00E647E-56CA-4BE6-9BE9-E4E9BA19B5B3}"/>
                </a:ext>
              </a:extLst>
            </p:cNvPr>
            <p:cNvSpPr/>
            <p:nvPr/>
          </p:nvSpPr>
          <p:spPr>
            <a:xfrm>
              <a:off x="13175311" y="10704595"/>
              <a:ext cx="875030" cy="604520"/>
            </a:xfrm>
            <a:custGeom>
              <a:avLst/>
              <a:gdLst/>
              <a:ahLst/>
              <a:cxnLst/>
              <a:rect l="l" t="t" r="r" b="b"/>
              <a:pathLst>
                <a:path w="875030" h="604520">
                  <a:moveTo>
                    <a:pt x="0" y="0"/>
                  </a:moveTo>
                  <a:lnTo>
                    <a:pt x="874940" y="0"/>
                  </a:lnTo>
                  <a:lnTo>
                    <a:pt x="874940" y="603960"/>
                  </a:lnTo>
                  <a:lnTo>
                    <a:pt x="0" y="603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70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8" name="object 48">
              <a:extLst>
                <a:ext uri="{FF2B5EF4-FFF2-40B4-BE49-F238E27FC236}">
                  <a16:creationId xmlns:a16="http://schemas.microsoft.com/office/drawing/2014/main" id="{CC15C390-017C-45A8-875A-4262D41C214B}"/>
                </a:ext>
              </a:extLst>
            </p:cNvPr>
            <p:cNvSpPr/>
            <p:nvPr/>
          </p:nvSpPr>
          <p:spPr>
            <a:xfrm>
              <a:off x="12300364" y="10704595"/>
              <a:ext cx="875030" cy="604520"/>
            </a:xfrm>
            <a:custGeom>
              <a:avLst/>
              <a:gdLst/>
              <a:ahLst/>
              <a:cxnLst/>
              <a:rect l="l" t="t" r="r" b="b"/>
              <a:pathLst>
                <a:path w="875030" h="604520">
                  <a:moveTo>
                    <a:pt x="0" y="0"/>
                  </a:moveTo>
                  <a:lnTo>
                    <a:pt x="874940" y="0"/>
                  </a:lnTo>
                  <a:lnTo>
                    <a:pt x="874940" y="603960"/>
                  </a:lnTo>
                  <a:lnTo>
                    <a:pt x="0" y="603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D4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9" name="object 49">
              <a:extLst>
                <a:ext uri="{FF2B5EF4-FFF2-40B4-BE49-F238E27FC236}">
                  <a16:creationId xmlns:a16="http://schemas.microsoft.com/office/drawing/2014/main" id="{E435A833-E220-4E6E-9C45-97F82EB2C46D}"/>
                </a:ext>
              </a:extLst>
            </p:cNvPr>
            <p:cNvSpPr/>
            <p:nvPr/>
          </p:nvSpPr>
          <p:spPr>
            <a:xfrm>
              <a:off x="14346428" y="10806351"/>
              <a:ext cx="1158240" cy="502284"/>
            </a:xfrm>
            <a:custGeom>
              <a:avLst/>
              <a:gdLst/>
              <a:ahLst/>
              <a:cxnLst/>
              <a:rect l="l" t="t" r="r" b="b"/>
              <a:pathLst>
                <a:path w="1158240" h="502284">
                  <a:moveTo>
                    <a:pt x="578765" y="0"/>
                  </a:moveTo>
                  <a:lnTo>
                    <a:pt x="624749" y="1798"/>
                  </a:lnTo>
                  <a:lnTo>
                    <a:pt x="670344" y="7179"/>
                  </a:lnTo>
                  <a:lnTo>
                    <a:pt x="715343" y="16100"/>
                  </a:lnTo>
                  <a:lnTo>
                    <a:pt x="759535" y="28520"/>
                  </a:lnTo>
                  <a:lnTo>
                    <a:pt x="802713" y="44396"/>
                  </a:lnTo>
                  <a:lnTo>
                    <a:pt x="844506" y="63607"/>
                  </a:lnTo>
                  <a:lnTo>
                    <a:pt x="884566" y="85980"/>
                  </a:lnTo>
                  <a:lnTo>
                    <a:pt x="922715" y="111395"/>
                  </a:lnTo>
                  <a:lnTo>
                    <a:pt x="958777" y="139736"/>
                  </a:lnTo>
                  <a:lnTo>
                    <a:pt x="992642" y="170958"/>
                  </a:lnTo>
                  <a:lnTo>
                    <a:pt x="1023813" y="204590"/>
                  </a:lnTo>
                  <a:lnTo>
                    <a:pt x="1052237" y="240552"/>
                  </a:lnTo>
                  <a:lnTo>
                    <a:pt x="1077728" y="278597"/>
                  </a:lnTo>
                  <a:lnTo>
                    <a:pt x="1100169" y="318548"/>
                  </a:lnTo>
                  <a:lnTo>
                    <a:pt x="1119439" y="360229"/>
                  </a:lnTo>
                  <a:lnTo>
                    <a:pt x="1135367" y="403288"/>
                  </a:lnTo>
                  <a:lnTo>
                    <a:pt x="1147827" y="447360"/>
                  </a:lnTo>
                  <a:lnTo>
                    <a:pt x="1156778" y="492236"/>
                  </a:lnTo>
                  <a:lnTo>
                    <a:pt x="1157962" y="502204"/>
                  </a:lnTo>
                  <a:lnTo>
                    <a:pt x="0" y="502204"/>
                  </a:lnTo>
                  <a:lnTo>
                    <a:pt x="13784" y="432137"/>
                  </a:lnTo>
                  <a:lnTo>
                    <a:pt x="29074" y="383852"/>
                  </a:lnTo>
                  <a:lnTo>
                    <a:pt x="48484" y="337110"/>
                  </a:lnTo>
                  <a:lnTo>
                    <a:pt x="71901" y="292182"/>
                  </a:lnTo>
                  <a:lnTo>
                    <a:pt x="99214" y="249334"/>
                  </a:lnTo>
                  <a:lnTo>
                    <a:pt x="130312" y="208837"/>
                  </a:lnTo>
                  <a:lnTo>
                    <a:pt x="165162" y="170884"/>
                  </a:lnTo>
                  <a:lnTo>
                    <a:pt x="203055" y="136275"/>
                  </a:lnTo>
                  <a:lnTo>
                    <a:pt x="243655" y="105254"/>
                  </a:lnTo>
                  <a:lnTo>
                    <a:pt x="286612" y="78006"/>
                  </a:lnTo>
                  <a:lnTo>
                    <a:pt x="331656" y="54643"/>
                  </a:lnTo>
                  <a:lnTo>
                    <a:pt x="378519" y="35277"/>
                  </a:lnTo>
                  <a:lnTo>
                    <a:pt x="426930" y="20018"/>
                  </a:lnTo>
                  <a:lnTo>
                    <a:pt x="476621" y="8978"/>
                  </a:lnTo>
                  <a:lnTo>
                    <a:pt x="527323" y="2268"/>
                  </a:lnTo>
                  <a:lnTo>
                    <a:pt x="578765" y="0"/>
                  </a:lnTo>
                  <a:close/>
                </a:path>
              </a:pathLst>
            </a:custGeom>
            <a:solidFill>
              <a:srgbClr val="28135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0" name="object 50">
            <a:extLst>
              <a:ext uri="{FF2B5EF4-FFF2-40B4-BE49-F238E27FC236}">
                <a16:creationId xmlns:a16="http://schemas.microsoft.com/office/drawing/2014/main" id="{67E7C2C5-852A-49C1-8FF6-627687C957C8}"/>
              </a:ext>
            </a:extLst>
          </p:cNvPr>
          <p:cNvSpPr/>
          <p:nvPr/>
        </p:nvSpPr>
        <p:spPr>
          <a:xfrm>
            <a:off x="8713920" y="4534017"/>
            <a:ext cx="425496" cy="122836"/>
          </a:xfrm>
          <a:custGeom>
            <a:avLst/>
            <a:gdLst/>
            <a:ahLst/>
            <a:cxnLst/>
            <a:rect l="l" t="t" r="r" b="b"/>
            <a:pathLst>
              <a:path w="701675" h="202565">
                <a:moveTo>
                  <a:pt x="0" y="202473"/>
                </a:moveTo>
                <a:lnTo>
                  <a:pt x="701505" y="202473"/>
                </a:lnTo>
                <a:lnTo>
                  <a:pt x="701505" y="0"/>
                </a:lnTo>
                <a:lnTo>
                  <a:pt x="0" y="0"/>
                </a:lnTo>
                <a:lnTo>
                  <a:pt x="0" y="202473"/>
                </a:lnTo>
                <a:close/>
              </a:path>
            </a:pathLst>
          </a:custGeom>
          <a:solidFill>
            <a:srgbClr val="FF7C6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1" name="object 51">
            <a:extLst>
              <a:ext uri="{FF2B5EF4-FFF2-40B4-BE49-F238E27FC236}">
                <a16:creationId xmlns:a16="http://schemas.microsoft.com/office/drawing/2014/main" id="{1667ABCB-EEE6-4E7D-B509-97CAE0E59843}"/>
              </a:ext>
            </a:extLst>
          </p:cNvPr>
          <p:cNvSpPr/>
          <p:nvPr/>
        </p:nvSpPr>
        <p:spPr>
          <a:xfrm>
            <a:off x="8713920" y="3653671"/>
            <a:ext cx="425496" cy="761273"/>
          </a:xfrm>
          <a:custGeom>
            <a:avLst/>
            <a:gdLst/>
            <a:ahLst/>
            <a:cxnLst/>
            <a:rect l="l" t="t" r="r" b="b"/>
            <a:pathLst>
              <a:path w="701675" h="1255395">
                <a:moveTo>
                  <a:pt x="0" y="1254860"/>
                </a:moveTo>
                <a:lnTo>
                  <a:pt x="701505" y="1254860"/>
                </a:lnTo>
                <a:lnTo>
                  <a:pt x="701505" y="0"/>
                </a:lnTo>
                <a:lnTo>
                  <a:pt x="0" y="0"/>
                </a:lnTo>
                <a:lnTo>
                  <a:pt x="0" y="1254860"/>
                </a:lnTo>
                <a:close/>
              </a:path>
            </a:pathLst>
          </a:custGeom>
          <a:solidFill>
            <a:srgbClr val="FF7C6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2" name="object 52">
            <a:extLst>
              <a:ext uri="{FF2B5EF4-FFF2-40B4-BE49-F238E27FC236}">
                <a16:creationId xmlns:a16="http://schemas.microsoft.com/office/drawing/2014/main" id="{E196F26F-A686-44D6-BAB9-B484923A31DC}"/>
              </a:ext>
            </a:extLst>
          </p:cNvPr>
          <p:cNvSpPr/>
          <p:nvPr/>
        </p:nvSpPr>
        <p:spPr>
          <a:xfrm>
            <a:off x="8597385" y="4287052"/>
            <a:ext cx="658460" cy="2030060"/>
          </a:xfrm>
          <a:custGeom>
            <a:avLst/>
            <a:gdLst/>
            <a:ahLst/>
            <a:cxnLst/>
            <a:rect l="l" t="t" r="r" b="b"/>
            <a:pathLst>
              <a:path w="1085850" h="3347720">
                <a:moveTo>
                  <a:pt x="670433" y="12"/>
                </a:moveTo>
                <a:lnTo>
                  <a:pt x="415099" y="12"/>
                </a:lnTo>
                <a:lnTo>
                  <a:pt x="415099" y="210261"/>
                </a:lnTo>
                <a:lnTo>
                  <a:pt x="670433" y="210261"/>
                </a:lnTo>
                <a:lnTo>
                  <a:pt x="670433" y="12"/>
                </a:lnTo>
                <a:close/>
              </a:path>
              <a:path w="1085850" h="3347720">
                <a:moveTo>
                  <a:pt x="1085494" y="407276"/>
                </a:moveTo>
                <a:lnTo>
                  <a:pt x="0" y="407276"/>
                </a:lnTo>
                <a:lnTo>
                  <a:pt x="104305" y="609739"/>
                </a:lnTo>
                <a:lnTo>
                  <a:pt x="101638" y="609739"/>
                </a:lnTo>
                <a:lnTo>
                  <a:pt x="101638" y="3347580"/>
                </a:lnTo>
                <a:lnTo>
                  <a:pt x="982472" y="3347580"/>
                </a:lnTo>
                <a:lnTo>
                  <a:pt x="982472" y="609739"/>
                </a:lnTo>
                <a:lnTo>
                  <a:pt x="981202" y="609739"/>
                </a:lnTo>
                <a:lnTo>
                  <a:pt x="1085494" y="407276"/>
                </a:lnTo>
                <a:close/>
              </a:path>
              <a:path w="1085850" h="3347720">
                <a:moveTo>
                  <a:pt x="1085494" y="50"/>
                </a:moveTo>
                <a:lnTo>
                  <a:pt x="830173" y="50"/>
                </a:lnTo>
                <a:lnTo>
                  <a:pt x="830173" y="210375"/>
                </a:lnTo>
                <a:lnTo>
                  <a:pt x="255473" y="210375"/>
                </a:lnTo>
                <a:lnTo>
                  <a:pt x="255473" y="0"/>
                </a:lnTo>
                <a:lnTo>
                  <a:pt x="12" y="0"/>
                </a:lnTo>
                <a:lnTo>
                  <a:pt x="12" y="210375"/>
                </a:lnTo>
                <a:lnTo>
                  <a:pt x="0" y="407263"/>
                </a:lnTo>
                <a:lnTo>
                  <a:pt x="1085494" y="407263"/>
                </a:lnTo>
                <a:lnTo>
                  <a:pt x="1085494" y="210400"/>
                </a:lnTo>
                <a:lnTo>
                  <a:pt x="1085494" y="50"/>
                </a:lnTo>
                <a:close/>
              </a:path>
            </a:pathLst>
          </a:custGeom>
          <a:solidFill>
            <a:srgbClr val="41F07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83" name="object 53">
            <a:extLst>
              <a:ext uri="{FF2B5EF4-FFF2-40B4-BE49-F238E27FC236}">
                <a16:creationId xmlns:a16="http://schemas.microsoft.com/office/drawing/2014/main" id="{131EDB75-6969-4BEA-8CD5-2338A8F2A3D1}"/>
              </a:ext>
            </a:extLst>
          </p:cNvPr>
          <p:cNvGrpSpPr/>
          <p:nvPr/>
        </p:nvGrpSpPr>
        <p:grpSpPr>
          <a:xfrm>
            <a:off x="8651430" y="2523198"/>
            <a:ext cx="604551" cy="3794041"/>
            <a:chOff x="12916493" y="4448161"/>
            <a:chExt cx="996950" cy="6256655"/>
          </a:xfrm>
        </p:grpSpPr>
        <p:sp>
          <p:nvSpPr>
            <p:cNvPr id="84" name="object 54">
              <a:extLst>
                <a:ext uri="{FF2B5EF4-FFF2-40B4-BE49-F238E27FC236}">
                  <a16:creationId xmlns:a16="http://schemas.microsoft.com/office/drawing/2014/main" id="{E642650B-A364-475A-BE9F-C6AC219931AE}"/>
                </a:ext>
              </a:extLst>
            </p:cNvPr>
            <p:cNvSpPr/>
            <p:nvPr/>
          </p:nvSpPr>
          <p:spPr>
            <a:xfrm>
              <a:off x="12916494" y="4585273"/>
              <a:ext cx="908050" cy="1787525"/>
            </a:xfrm>
            <a:custGeom>
              <a:avLst/>
              <a:gdLst/>
              <a:ahLst/>
              <a:cxnLst/>
              <a:rect l="l" t="t" r="r" b="b"/>
              <a:pathLst>
                <a:path w="908050" h="1787525">
                  <a:moveTo>
                    <a:pt x="453741" y="0"/>
                  </a:moveTo>
                  <a:lnTo>
                    <a:pt x="907482" y="1787191"/>
                  </a:lnTo>
                  <a:lnTo>
                    <a:pt x="0" y="1787191"/>
                  </a:lnTo>
                  <a:lnTo>
                    <a:pt x="453741" y="0"/>
                  </a:lnTo>
                  <a:close/>
                </a:path>
              </a:pathLst>
            </a:custGeom>
            <a:solidFill>
              <a:srgbClr val="FF914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5" name="object 55">
              <a:extLst>
                <a:ext uri="{FF2B5EF4-FFF2-40B4-BE49-F238E27FC236}">
                  <a16:creationId xmlns:a16="http://schemas.microsoft.com/office/drawing/2014/main" id="{B8FFF660-7417-4DED-A407-43DAEC062FFF}"/>
                </a:ext>
              </a:extLst>
            </p:cNvPr>
            <p:cNvSpPr/>
            <p:nvPr/>
          </p:nvSpPr>
          <p:spPr>
            <a:xfrm>
              <a:off x="13019542" y="6312380"/>
              <a:ext cx="701675" cy="118110"/>
            </a:xfrm>
            <a:custGeom>
              <a:avLst/>
              <a:gdLst/>
              <a:ahLst/>
              <a:cxnLst/>
              <a:rect l="l" t="t" r="r" b="b"/>
              <a:pathLst>
                <a:path w="701675" h="118110">
                  <a:moveTo>
                    <a:pt x="0" y="0"/>
                  </a:moveTo>
                  <a:lnTo>
                    <a:pt x="701505" y="0"/>
                  </a:lnTo>
                  <a:lnTo>
                    <a:pt x="701505" y="117842"/>
                  </a:lnTo>
                  <a:lnTo>
                    <a:pt x="0" y="6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21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6" name="object 56">
              <a:extLst>
                <a:ext uri="{FF2B5EF4-FFF2-40B4-BE49-F238E27FC236}">
                  <a16:creationId xmlns:a16="http://schemas.microsoft.com/office/drawing/2014/main" id="{B0F99A2F-7612-4882-87CF-A202C93B2A83}"/>
                </a:ext>
              </a:extLst>
            </p:cNvPr>
            <p:cNvSpPr/>
            <p:nvPr/>
          </p:nvSpPr>
          <p:spPr>
            <a:xfrm>
              <a:off x="13385759" y="4646324"/>
              <a:ext cx="527685" cy="6058535"/>
            </a:xfrm>
            <a:custGeom>
              <a:avLst/>
              <a:gdLst/>
              <a:ahLst/>
              <a:cxnLst/>
              <a:rect l="l" t="t" r="r" b="b"/>
              <a:pathLst>
                <a:path w="527684" h="6058534">
                  <a:moveTo>
                    <a:pt x="0" y="0"/>
                  </a:moveTo>
                  <a:lnTo>
                    <a:pt x="438276" y="1726156"/>
                  </a:lnTo>
                  <a:lnTo>
                    <a:pt x="335287" y="1726156"/>
                  </a:lnTo>
                  <a:lnTo>
                    <a:pt x="335287" y="2710639"/>
                  </a:lnTo>
                  <a:lnTo>
                    <a:pt x="527115" y="2710639"/>
                  </a:lnTo>
                  <a:lnTo>
                    <a:pt x="527115" y="3117852"/>
                  </a:lnTo>
                  <a:lnTo>
                    <a:pt x="422811" y="3320328"/>
                  </a:lnTo>
                  <a:lnTo>
                    <a:pt x="424127" y="3320328"/>
                  </a:lnTo>
                  <a:lnTo>
                    <a:pt x="424127" y="6058202"/>
                  </a:lnTo>
                  <a:lnTo>
                    <a:pt x="0" y="6058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2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7" name="object 57">
              <a:extLst>
                <a:ext uri="{FF2B5EF4-FFF2-40B4-BE49-F238E27FC236}">
                  <a16:creationId xmlns:a16="http://schemas.microsoft.com/office/drawing/2014/main" id="{DB07F993-4494-459E-9EC2-07A79D1D7D2B}"/>
                </a:ext>
              </a:extLst>
            </p:cNvPr>
            <p:cNvSpPr/>
            <p:nvPr/>
          </p:nvSpPr>
          <p:spPr>
            <a:xfrm>
              <a:off x="12916484" y="4448168"/>
              <a:ext cx="908050" cy="1924685"/>
            </a:xfrm>
            <a:custGeom>
              <a:avLst/>
              <a:gdLst/>
              <a:ahLst/>
              <a:cxnLst/>
              <a:rect l="l" t="t" r="r" b="b"/>
              <a:pathLst>
                <a:path w="908050" h="1924685">
                  <a:moveTo>
                    <a:pt x="907491" y="1924291"/>
                  </a:moveTo>
                  <a:lnTo>
                    <a:pt x="581075" y="638568"/>
                  </a:lnTo>
                  <a:lnTo>
                    <a:pt x="581075" y="637908"/>
                  </a:lnTo>
                  <a:lnTo>
                    <a:pt x="483095" y="252615"/>
                  </a:lnTo>
                  <a:lnTo>
                    <a:pt x="531241" y="227698"/>
                  </a:lnTo>
                  <a:lnTo>
                    <a:pt x="563549" y="187579"/>
                  </a:lnTo>
                  <a:lnTo>
                    <a:pt x="577507" y="138125"/>
                  </a:lnTo>
                  <a:lnTo>
                    <a:pt x="577621" y="120853"/>
                  </a:lnTo>
                  <a:lnTo>
                    <a:pt x="575437" y="103784"/>
                  </a:lnTo>
                  <a:lnTo>
                    <a:pt x="555548" y="56299"/>
                  </a:lnTo>
                  <a:lnTo>
                    <a:pt x="518680" y="20421"/>
                  </a:lnTo>
                  <a:lnTo>
                    <a:pt x="470662" y="1778"/>
                  </a:lnTo>
                  <a:lnTo>
                    <a:pt x="453428" y="0"/>
                  </a:lnTo>
                  <a:lnTo>
                    <a:pt x="436118" y="533"/>
                  </a:lnTo>
                  <a:lnTo>
                    <a:pt x="386880" y="15684"/>
                  </a:lnTo>
                  <a:lnTo>
                    <a:pt x="347510" y="48818"/>
                  </a:lnTo>
                  <a:lnTo>
                    <a:pt x="324256" y="94754"/>
                  </a:lnTo>
                  <a:lnTo>
                    <a:pt x="319697" y="128854"/>
                  </a:lnTo>
                  <a:lnTo>
                    <a:pt x="319735" y="128727"/>
                  </a:lnTo>
                  <a:lnTo>
                    <a:pt x="320916" y="146215"/>
                  </a:lnTo>
                  <a:lnTo>
                    <a:pt x="338328" y="195313"/>
                  </a:lnTo>
                  <a:lnTo>
                    <a:pt x="373862" y="233502"/>
                  </a:lnTo>
                  <a:lnTo>
                    <a:pt x="416077" y="253263"/>
                  </a:lnTo>
                  <a:lnTo>
                    <a:pt x="423862" y="254838"/>
                  </a:lnTo>
                  <a:lnTo>
                    <a:pt x="3949" y="1909191"/>
                  </a:lnTo>
                  <a:lnTo>
                    <a:pt x="0" y="1924291"/>
                  </a:lnTo>
                  <a:lnTo>
                    <a:pt x="907491" y="1924291"/>
                  </a:lnTo>
                  <a:close/>
                </a:path>
              </a:pathLst>
            </a:custGeom>
            <a:solidFill>
              <a:srgbClr val="824B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8" name="object 58">
              <a:extLst>
                <a:ext uri="{FF2B5EF4-FFF2-40B4-BE49-F238E27FC236}">
                  <a16:creationId xmlns:a16="http://schemas.microsoft.com/office/drawing/2014/main" id="{A1C77B58-7A4F-4AF9-B06E-007AE2194574}"/>
                </a:ext>
              </a:extLst>
            </p:cNvPr>
            <p:cNvSpPr/>
            <p:nvPr/>
          </p:nvSpPr>
          <p:spPr>
            <a:xfrm>
              <a:off x="12916493" y="5086735"/>
              <a:ext cx="908050" cy="1285875"/>
            </a:xfrm>
            <a:custGeom>
              <a:avLst/>
              <a:gdLst/>
              <a:ahLst/>
              <a:cxnLst/>
              <a:rect l="l" t="t" r="r" b="b"/>
              <a:pathLst>
                <a:path w="908050" h="1285875">
                  <a:moveTo>
                    <a:pt x="581078" y="0"/>
                  </a:moveTo>
                  <a:lnTo>
                    <a:pt x="907483" y="1285730"/>
                  </a:lnTo>
                  <a:lnTo>
                    <a:pt x="0" y="1285730"/>
                  </a:lnTo>
                  <a:lnTo>
                    <a:pt x="3948" y="1270634"/>
                  </a:lnTo>
                  <a:lnTo>
                    <a:pt x="42297" y="1234149"/>
                  </a:lnTo>
                  <a:lnTo>
                    <a:pt x="79013" y="1196505"/>
                  </a:lnTo>
                  <a:lnTo>
                    <a:pt x="114129" y="1157773"/>
                  </a:lnTo>
                  <a:lnTo>
                    <a:pt x="147682" y="1118023"/>
                  </a:lnTo>
                  <a:lnTo>
                    <a:pt x="179707" y="1077327"/>
                  </a:lnTo>
                  <a:lnTo>
                    <a:pt x="210238" y="1035754"/>
                  </a:lnTo>
                  <a:lnTo>
                    <a:pt x="239311" y="993375"/>
                  </a:lnTo>
                  <a:lnTo>
                    <a:pt x="266960" y="950262"/>
                  </a:lnTo>
                  <a:lnTo>
                    <a:pt x="293222" y="906483"/>
                  </a:lnTo>
                  <a:lnTo>
                    <a:pt x="318131" y="862111"/>
                  </a:lnTo>
                  <a:lnTo>
                    <a:pt x="341722" y="817215"/>
                  </a:lnTo>
                  <a:lnTo>
                    <a:pt x="364031" y="771866"/>
                  </a:lnTo>
                  <a:lnTo>
                    <a:pt x="385092" y="726134"/>
                  </a:lnTo>
                  <a:lnTo>
                    <a:pt x="404940" y="680091"/>
                  </a:lnTo>
                  <a:lnTo>
                    <a:pt x="423612" y="633806"/>
                  </a:lnTo>
                  <a:lnTo>
                    <a:pt x="441141" y="587351"/>
                  </a:lnTo>
                  <a:lnTo>
                    <a:pt x="457564" y="540795"/>
                  </a:lnTo>
                  <a:lnTo>
                    <a:pt x="472914" y="494210"/>
                  </a:lnTo>
                  <a:lnTo>
                    <a:pt x="487228" y="447666"/>
                  </a:lnTo>
                  <a:lnTo>
                    <a:pt x="500540" y="401233"/>
                  </a:lnTo>
                  <a:lnTo>
                    <a:pt x="512886" y="354983"/>
                  </a:lnTo>
                  <a:lnTo>
                    <a:pt x="524301" y="308985"/>
                  </a:lnTo>
                  <a:lnTo>
                    <a:pt x="534819" y="263310"/>
                  </a:lnTo>
                  <a:lnTo>
                    <a:pt x="544477" y="218029"/>
                  </a:lnTo>
                  <a:lnTo>
                    <a:pt x="553308" y="173212"/>
                  </a:lnTo>
                  <a:lnTo>
                    <a:pt x="561349" y="128930"/>
                  </a:lnTo>
                  <a:lnTo>
                    <a:pt x="568634" y="85254"/>
                  </a:lnTo>
                  <a:lnTo>
                    <a:pt x="575199" y="42253"/>
                  </a:lnTo>
                  <a:lnTo>
                    <a:pt x="581078" y="0"/>
                  </a:lnTo>
                  <a:close/>
                </a:path>
              </a:pathLst>
            </a:custGeom>
            <a:solidFill>
              <a:srgbClr val="DCDCDC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9" name="object 59">
            <a:extLst>
              <a:ext uri="{FF2B5EF4-FFF2-40B4-BE49-F238E27FC236}">
                <a16:creationId xmlns:a16="http://schemas.microsoft.com/office/drawing/2014/main" id="{801088A0-CA67-4BFC-A373-AE1DC411BB28}"/>
              </a:ext>
            </a:extLst>
          </p:cNvPr>
          <p:cNvSpPr/>
          <p:nvPr/>
        </p:nvSpPr>
        <p:spPr>
          <a:xfrm>
            <a:off x="11030891" y="6417049"/>
            <a:ext cx="330385" cy="266465"/>
          </a:xfrm>
          <a:custGeom>
            <a:avLst/>
            <a:gdLst/>
            <a:ahLst/>
            <a:cxnLst/>
            <a:rect l="l" t="t" r="r" b="b"/>
            <a:pathLst>
              <a:path w="544830" h="439420">
                <a:moveTo>
                  <a:pt x="465391" y="78820"/>
                </a:moveTo>
                <a:lnTo>
                  <a:pt x="497003" y="116556"/>
                </a:lnTo>
                <a:lnTo>
                  <a:pt x="520713" y="158101"/>
                </a:lnTo>
                <a:lnTo>
                  <a:pt x="536519" y="202367"/>
                </a:lnTo>
                <a:lnTo>
                  <a:pt x="544422" y="248265"/>
                </a:lnTo>
                <a:lnTo>
                  <a:pt x="544422" y="294707"/>
                </a:lnTo>
                <a:lnTo>
                  <a:pt x="536519" y="340605"/>
                </a:lnTo>
                <a:lnTo>
                  <a:pt x="520713" y="384871"/>
                </a:lnTo>
                <a:lnTo>
                  <a:pt x="497004" y="426416"/>
                </a:lnTo>
                <a:lnTo>
                  <a:pt x="486341" y="439145"/>
                </a:lnTo>
                <a:lnTo>
                  <a:pt x="58081" y="439145"/>
                </a:lnTo>
                <a:lnTo>
                  <a:pt x="23709" y="384871"/>
                </a:lnTo>
                <a:lnTo>
                  <a:pt x="7903" y="340606"/>
                </a:lnTo>
                <a:lnTo>
                  <a:pt x="0" y="294707"/>
                </a:lnTo>
                <a:lnTo>
                  <a:pt x="0" y="248265"/>
                </a:lnTo>
                <a:lnTo>
                  <a:pt x="7902" y="202367"/>
                </a:lnTo>
                <a:lnTo>
                  <a:pt x="23708" y="158101"/>
                </a:lnTo>
                <a:lnTo>
                  <a:pt x="47418" y="116555"/>
                </a:lnTo>
                <a:lnTo>
                  <a:pt x="79030" y="78819"/>
                </a:lnTo>
                <a:lnTo>
                  <a:pt x="116867" y="47291"/>
                </a:lnTo>
                <a:lnTo>
                  <a:pt x="158523" y="23645"/>
                </a:lnTo>
                <a:lnTo>
                  <a:pt x="202907" y="7881"/>
                </a:lnTo>
                <a:lnTo>
                  <a:pt x="248928" y="0"/>
                </a:lnTo>
                <a:lnTo>
                  <a:pt x="295494" y="0"/>
                </a:lnTo>
                <a:lnTo>
                  <a:pt x="341515" y="7882"/>
                </a:lnTo>
                <a:lnTo>
                  <a:pt x="385898" y="23646"/>
                </a:lnTo>
                <a:lnTo>
                  <a:pt x="427554" y="47292"/>
                </a:lnTo>
                <a:lnTo>
                  <a:pt x="465391" y="78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90" name="object 60">
            <a:extLst>
              <a:ext uri="{FF2B5EF4-FFF2-40B4-BE49-F238E27FC236}">
                <a16:creationId xmlns:a16="http://schemas.microsoft.com/office/drawing/2014/main" id="{CAD419EE-901C-4550-9067-7E50A91691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56535" y="3872807"/>
            <a:ext cx="344761" cy="343891"/>
          </a:xfrm>
          <a:prstGeom prst="rect">
            <a:avLst/>
          </a:prstGeom>
        </p:spPr>
      </p:pic>
      <p:sp>
        <p:nvSpPr>
          <p:cNvPr id="91" name="object 61">
            <a:extLst>
              <a:ext uri="{FF2B5EF4-FFF2-40B4-BE49-F238E27FC236}">
                <a16:creationId xmlns:a16="http://schemas.microsoft.com/office/drawing/2014/main" id="{353891CE-9874-40E4-89F8-77C33035825B}"/>
              </a:ext>
            </a:extLst>
          </p:cNvPr>
          <p:cNvSpPr/>
          <p:nvPr/>
        </p:nvSpPr>
        <p:spPr>
          <a:xfrm>
            <a:off x="8763276" y="3874838"/>
            <a:ext cx="330385" cy="329615"/>
          </a:xfrm>
          <a:custGeom>
            <a:avLst/>
            <a:gdLst/>
            <a:ahLst/>
            <a:cxnLst/>
            <a:rect l="l" t="t" r="r" b="b"/>
            <a:pathLst>
              <a:path w="544830" h="543559">
                <a:moveTo>
                  <a:pt x="465391" y="78820"/>
                </a:moveTo>
                <a:lnTo>
                  <a:pt x="497003" y="116556"/>
                </a:lnTo>
                <a:lnTo>
                  <a:pt x="520713" y="158101"/>
                </a:lnTo>
                <a:lnTo>
                  <a:pt x="536519" y="202367"/>
                </a:lnTo>
                <a:lnTo>
                  <a:pt x="544422" y="248265"/>
                </a:lnTo>
                <a:lnTo>
                  <a:pt x="544422" y="294707"/>
                </a:lnTo>
                <a:lnTo>
                  <a:pt x="536519" y="340605"/>
                </a:lnTo>
                <a:lnTo>
                  <a:pt x="520713" y="384871"/>
                </a:lnTo>
                <a:lnTo>
                  <a:pt x="497004" y="426416"/>
                </a:lnTo>
                <a:lnTo>
                  <a:pt x="465392" y="464153"/>
                </a:lnTo>
                <a:lnTo>
                  <a:pt x="427555" y="495681"/>
                </a:lnTo>
                <a:lnTo>
                  <a:pt x="385899" y="519327"/>
                </a:lnTo>
                <a:lnTo>
                  <a:pt x="341515" y="535091"/>
                </a:lnTo>
                <a:lnTo>
                  <a:pt x="295494" y="542973"/>
                </a:lnTo>
                <a:lnTo>
                  <a:pt x="248928" y="542973"/>
                </a:lnTo>
                <a:lnTo>
                  <a:pt x="202907" y="535091"/>
                </a:lnTo>
                <a:lnTo>
                  <a:pt x="158523" y="519327"/>
                </a:lnTo>
                <a:lnTo>
                  <a:pt x="116867" y="495681"/>
                </a:lnTo>
                <a:lnTo>
                  <a:pt x="79030" y="464153"/>
                </a:lnTo>
                <a:lnTo>
                  <a:pt x="47418" y="426416"/>
                </a:lnTo>
                <a:lnTo>
                  <a:pt x="23709" y="384871"/>
                </a:lnTo>
                <a:lnTo>
                  <a:pt x="7903" y="340606"/>
                </a:lnTo>
                <a:lnTo>
                  <a:pt x="0" y="294707"/>
                </a:lnTo>
                <a:lnTo>
                  <a:pt x="0" y="248265"/>
                </a:lnTo>
                <a:lnTo>
                  <a:pt x="7902" y="202367"/>
                </a:lnTo>
                <a:lnTo>
                  <a:pt x="23708" y="158101"/>
                </a:lnTo>
                <a:lnTo>
                  <a:pt x="47418" y="116555"/>
                </a:lnTo>
                <a:lnTo>
                  <a:pt x="79030" y="78819"/>
                </a:lnTo>
                <a:lnTo>
                  <a:pt x="116867" y="47291"/>
                </a:lnTo>
                <a:lnTo>
                  <a:pt x="158523" y="23645"/>
                </a:lnTo>
                <a:lnTo>
                  <a:pt x="202907" y="7881"/>
                </a:lnTo>
                <a:lnTo>
                  <a:pt x="248928" y="0"/>
                </a:lnTo>
                <a:lnTo>
                  <a:pt x="295494" y="0"/>
                </a:lnTo>
                <a:lnTo>
                  <a:pt x="341515" y="7882"/>
                </a:lnTo>
                <a:lnTo>
                  <a:pt x="385898" y="23646"/>
                </a:lnTo>
                <a:lnTo>
                  <a:pt x="427554" y="47292"/>
                </a:lnTo>
                <a:lnTo>
                  <a:pt x="465391" y="78820"/>
                </a:lnTo>
                <a:close/>
              </a:path>
            </a:pathLst>
          </a:custGeom>
          <a:solidFill>
            <a:srgbClr val="FFBDB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2" name="object 62">
            <a:extLst>
              <a:ext uri="{FF2B5EF4-FFF2-40B4-BE49-F238E27FC236}">
                <a16:creationId xmlns:a16="http://schemas.microsoft.com/office/drawing/2014/main" id="{5972E90E-E836-42CE-A8A7-7E9F5463DEC5}"/>
              </a:ext>
            </a:extLst>
          </p:cNvPr>
          <p:cNvSpPr/>
          <p:nvPr/>
        </p:nvSpPr>
        <p:spPr>
          <a:xfrm>
            <a:off x="7502124" y="5042084"/>
            <a:ext cx="484026" cy="122836"/>
          </a:xfrm>
          <a:custGeom>
            <a:avLst/>
            <a:gdLst/>
            <a:ahLst/>
            <a:cxnLst/>
            <a:rect l="l" t="t" r="r" b="b"/>
            <a:pathLst>
              <a:path w="798195" h="202565">
                <a:moveTo>
                  <a:pt x="0" y="0"/>
                </a:moveTo>
                <a:lnTo>
                  <a:pt x="797913" y="0"/>
                </a:lnTo>
                <a:lnTo>
                  <a:pt x="721577" y="202442"/>
                </a:lnTo>
                <a:lnTo>
                  <a:pt x="76336" y="202442"/>
                </a:lnTo>
                <a:lnTo>
                  <a:pt x="0" y="0"/>
                </a:lnTo>
                <a:close/>
              </a:path>
            </a:pathLst>
          </a:custGeom>
          <a:solidFill>
            <a:srgbClr val="824BD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3" name="object 63">
            <a:extLst>
              <a:ext uri="{FF2B5EF4-FFF2-40B4-BE49-F238E27FC236}">
                <a16:creationId xmlns:a16="http://schemas.microsoft.com/office/drawing/2014/main" id="{15AAD4C9-8433-4686-BC6A-C510A2F3CE9F}"/>
              </a:ext>
            </a:extLst>
          </p:cNvPr>
          <p:cNvSpPr/>
          <p:nvPr/>
        </p:nvSpPr>
        <p:spPr>
          <a:xfrm>
            <a:off x="7502123" y="4638293"/>
            <a:ext cx="484026" cy="403933"/>
          </a:xfrm>
          <a:custGeom>
            <a:avLst/>
            <a:gdLst/>
            <a:ahLst/>
            <a:cxnLst/>
            <a:rect l="l" t="t" r="r" b="b"/>
            <a:pathLst>
              <a:path w="798195" h="666115">
                <a:moveTo>
                  <a:pt x="617601" y="0"/>
                </a:moveTo>
                <a:lnTo>
                  <a:pt x="180314" y="0"/>
                </a:lnTo>
                <a:lnTo>
                  <a:pt x="180314" y="255308"/>
                </a:lnTo>
                <a:lnTo>
                  <a:pt x="617601" y="255308"/>
                </a:lnTo>
                <a:lnTo>
                  <a:pt x="617601" y="0"/>
                </a:lnTo>
                <a:close/>
              </a:path>
              <a:path w="798195" h="666115">
                <a:moveTo>
                  <a:pt x="797915" y="255320"/>
                </a:moveTo>
                <a:lnTo>
                  <a:pt x="0" y="255320"/>
                </a:lnTo>
                <a:lnTo>
                  <a:pt x="0" y="665848"/>
                </a:lnTo>
                <a:lnTo>
                  <a:pt x="797915" y="665848"/>
                </a:lnTo>
                <a:lnTo>
                  <a:pt x="797915" y="255320"/>
                </a:lnTo>
                <a:close/>
              </a:path>
            </a:pathLst>
          </a:custGeom>
          <a:solidFill>
            <a:srgbClr val="FF831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94" name="object 64">
            <a:extLst>
              <a:ext uri="{FF2B5EF4-FFF2-40B4-BE49-F238E27FC236}">
                <a16:creationId xmlns:a16="http://schemas.microsoft.com/office/drawing/2014/main" id="{5EED83C2-C4CF-43CF-8B8C-942864D03E31}"/>
              </a:ext>
            </a:extLst>
          </p:cNvPr>
          <p:cNvGrpSpPr/>
          <p:nvPr/>
        </p:nvGrpSpPr>
        <p:grpSpPr>
          <a:xfrm>
            <a:off x="7584735" y="4671800"/>
            <a:ext cx="401622" cy="1763596"/>
            <a:chOff x="11157434" y="7991366"/>
            <a:chExt cx="662305" cy="2908300"/>
          </a:xfrm>
        </p:grpSpPr>
        <p:sp>
          <p:nvSpPr>
            <p:cNvPr id="95" name="object 65">
              <a:extLst>
                <a:ext uri="{FF2B5EF4-FFF2-40B4-BE49-F238E27FC236}">
                  <a16:creationId xmlns:a16="http://schemas.microsoft.com/office/drawing/2014/main" id="{57395AFA-22E8-4D24-BA99-E3575ED5767E}"/>
                </a:ext>
              </a:extLst>
            </p:cNvPr>
            <p:cNvSpPr/>
            <p:nvPr/>
          </p:nvSpPr>
          <p:spPr>
            <a:xfrm>
              <a:off x="11157433" y="8804446"/>
              <a:ext cx="525145" cy="2094864"/>
            </a:xfrm>
            <a:custGeom>
              <a:avLst/>
              <a:gdLst/>
              <a:ahLst/>
              <a:cxnLst/>
              <a:rect l="l" t="t" r="r" b="b"/>
              <a:pathLst>
                <a:path w="525145" h="2094865">
                  <a:moveTo>
                    <a:pt x="525132" y="1668068"/>
                  </a:moveTo>
                  <a:lnTo>
                    <a:pt x="0" y="1668068"/>
                  </a:lnTo>
                  <a:lnTo>
                    <a:pt x="262572" y="2094674"/>
                  </a:lnTo>
                  <a:lnTo>
                    <a:pt x="525132" y="1668068"/>
                  </a:lnTo>
                  <a:close/>
                </a:path>
                <a:path w="525145" h="2094865">
                  <a:moveTo>
                    <a:pt x="525132" y="0"/>
                  </a:moveTo>
                  <a:lnTo>
                    <a:pt x="0" y="0"/>
                  </a:lnTo>
                  <a:lnTo>
                    <a:pt x="0" y="1668043"/>
                  </a:lnTo>
                  <a:lnTo>
                    <a:pt x="525132" y="1668043"/>
                  </a:lnTo>
                  <a:lnTo>
                    <a:pt x="525132" y="0"/>
                  </a:lnTo>
                  <a:close/>
                </a:path>
              </a:pathLst>
            </a:custGeom>
            <a:solidFill>
              <a:srgbClr val="FF831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6" name="object 66">
              <a:extLst>
                <a:ext uri="{FF2B5EF4-FFF2-40B4-BE49-F238E27FC236}">
                  <a16:creationId xmlns:a16="http://schemas.microsoft.com/office/drawing/2014/main" id="{A7F45D52-DEBE-4711-969D-D914FDAC534F}"/>
                </a:ext>
              </a:extLst>
            </p:cNvPr>
            <p:cNvSpPr/>
            <p:nvPr/>
          </p:nvSpPr>
          <p:spPr>
            <a:xfrm>
              <a:off x="11427892" y="7991366"/>
              <a:ext cx="391795" cy="2894965"/>
            </a:xfrm>
            <a:custGeom>
              <a:avLst/>
              <a:gdLst/>
              <a:ahLst/>
              <a:cxnLst/>
              <a:rect l="l" t="t" r="r" b="b"/>
              <a:pathLst>
                <a:path w="391795" h="2894965">
                  <a:moveTo>
                    <a:pt x="0" y="0"/>
                  </a:moveTo>
                  <a:lnTo>
                    <a:pt x="210911" y="0"/>
                  </a:lnTo>
                  <a:lnTo>
                    <a:pt x="210911" y="200056"/>
                  </a:lnTo>
                  <a:lnTo>
                    <a:pt x="391224" y="200056"/>
                  </a:lnTo>
                  <a:lnTo>
                    <a:pt x="391224" y="610609"/>
                  </a:lnTo>
                  <a:lnTo>
                    <a:pt x="314888" y="813053"/>
                  </a:lnTo>
                  <a:lnTo>
                    <a:pt x="254673" y="813053"/>
                  </a:lnTo>
                  <a:lnTo>
                    <a:pt x="254673" y="2481128"/>
                  </a:lnTo>
                  <a:lnTo>
                    <a:pt x="0" y="2894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C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97" name="object 67">
            <a:extLst>
              <a:ext uri="{FF2B5EF4-FFF2-40B4-BE49-F238E27FC236}">
                <a16:creationId xmlns:a16="http://schemas.microsoft.com/office/drawing/2014/main" id="{A25ADD74-1CFC-43E2-92AB-2EAB68AB1255}"/>
              </a:ext>
            </a:extLst>
          </p:cNvPr>
          <p:cNvSpPr/>
          <p:nvPr/>
        </p:nvSpPr>
        <p:spPr>
          <a:xfrm>
            <a:off x="10152968" y="4043853"/>
            <a:ext cx="1304984" cy="114749"/>
          </a:xfrm>
          <a:custGeom>
            <a:avLst/>
            <a:gdLst/>
            <a:ahLst/>
            <a:cxnLst/>
            <a:rect l="l" t="t" r="r" b="b"/>
            <a:pathLst>
              <a:path w="2152015" h="189229">
                <a:moveTo>
                  <a:pt x="0" y="0"/>
                </a:moveTo>
                <a:lnTo>
                  <a:pt x="2151536" y="0"/>
                </a:lnTo>
                <a:lnTo>
                  <a:pt x="2151536" y="188921"/>
                </a:lnTo>
                <a:lnTo>
                  <a:pt x="0" y="188921"/>
                </a:lnTo>
                <a:lnTo>
                  <a:pt x="0" y="0"/>
                </a:lnTo>
                <a:close/>
              </a:path>
            </a:pathLst>
          </a:custGeom>
          <a:solidFill>
            <a:srgbClr val="5EF5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8" name="object 68">
            <a:extLst>
              <a:ext uri="{FF2B5EF4-FFF2-40B4-BE49-F238E27FC236}">
                <a16:creationId xmlns:a16="http://schemas.microsoft.com/office/drawing/2014/main" id="{705B2C21-47CC-47FE-BF58-4B4B25D9EBF2}"/>
              </a:ext>
            </a:extLst>
          </p:cNvPr>
          <p:cNvSpPr/>
          <p:nvPr/>
        </p:nvSpPr>
        <p:spPr>
          <a:xfrm>
            <a:off x="8570152" y="6457878"/>
            <a:ext cx="102427" cy="102042"/>
          </a:xfrm>
          <a:custGeom>
            <a:avLst/>
            <a:gdLst/>
            <a:ahLst/>
            <a:cxnLst/>
            <a:rect l="l" t="t" r="r" b="b"/>
            <a:pathLst>
              <a:path w="168909" h="168275">
                <a:moveTo>
                  <a:pt x="0" y="0"/>
                </a:moveTo>
                <a:lnTo>
                  <a:pt x="168663" y="0"/>
                </a:lnTo>
                <a:lnTo>
                  <a:pt x="168663" y="168214"/>
                </a:lnTo>
                <a:lnTo>
                  <a:pt x="0" y="1682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9" name="object 69">
            <a:extLst>
              <a:ext uri="{FF2B5EF4-FFF2-40B4-BE49-F238E27FC236}">
                <a16:creationId xmlns:a16="http://schemas.microsoft.com/office/drawing/2014/main" id="{025CEF33-34D6-487D-8894-9A561036CE7E}"/>
              </a:ext>
            </a:extLst>
          </p:cNvPr>
          <p:cNvSpPr/>
          <p:nvPr/>
        </p:nvSpPr>
        <p:spPr>
          <a:xfrm>
            <a:off x="8413762" y="6457878"/>
            <a:ext cx="102427" cy="102042"/>
          </a:xfrm>
          <a:custGeom>
            <a:avLst/>
            <a:gdLst/>
            <a:ahLst/>
            <a:cxnLst/>
            <a:rect l="l" t="t" r="r" b="b"/>
            <a:pathLst>
              <a:path w="168909" h="168275">
                <a:moveTo>
                  <a:pt x="0" y="0"/>
                </a:moveTo>
                <a:lnTo>
                  <a:pt x="168663" y="0"/>
                </a:lnTo>
                <a:lnTo>
                  <a:pt x="168663" y="168214"/>
                </a:lnTo>
                <a:lnTo>
                  <a:pt x="0" y="1682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0" name="object 70">
            <a:extLst>
              <a:ext uri="{FF2B5EF4-FFF2-40B4-BE49-F238E27FC236}">
                <a16:creationId xmlns:a16="http://schemas.microsoft.com/office/drawing/2014/main" id="{82189C3E-84AD-4CDD-90E5-FE5E38E7C8E9}"/>
              </a:ext>
            </a:extLst>
          </p:cNvPr>
          <p:cNvSpPr/>
          <p:nvPr/>
        </p:nvSpPr>
        <p:spPr>
          <a:xfrm>
            <a:off x="8570152" y="6603510"/>
            <a:ext cx="102427" cy="80093"/>
          </a:xfrm>
          <a:custGeom>
            <a:avLst/>
            <a:gdLst/>
            <a:ahLst/>
            <a:cxnLst/>
            <a:rect l="l" t="t" r="r" b="b"/>
            <a:pathLst>
              <a:path w="168909" h="132079">
                <a:moveTo>
                  <a:pt x="0" y="0"/>
                </a:moveTo>
                <a:lnTo>
                  <a:pt x="168663" y="0"/>
                </a:lnTo>
                <a:lnTo>
                  <a:pt x="168663" y="131657"/>
                </a:lnTo>
                <a:lnTo>
                  <a:pt x="0" y="13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009490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42" y="267756"/>
            <a:ext cx="992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ДОСТИЖЕНИЯ ДВИЖЕНИЯ ПЕРВЫХ В ЯРОСЛАВЛЕ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67895" y="1097258"/>
            <a:ext cx="6982322" cy="5343524"/>
          </a:xfrm>
          <a:prstGeom prst="roundRect">
            <a:avLst>
              <a:gd name="adj" fmla="val 3834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8029D37-34C5-4674-B548-2C510BD2891C}"/>
              </a:ext>
            </a:extLst>
          </p:cNvPr>
          <p:cNvSpPr/>
          <p:nvPr/>
        </p:nvSpPr>
        <p:spPr>
          <a:xfrm>
            <a:off x="5444542" y="1279631"/>
            <a:ext cx="6138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Достижения участников Движения Первых – победители всероссийских проектов: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B368509-8F1A-4693-975A-3247F92D7FE3}"/>
              </a:ext>
            </a:extLst>
          </p:cNvPr>
          <p:cNvSpPr/>
          <p:nvPr/>
        </p:nvSpPr>
        <p:spPr>
          <a:xfrm>
            <a:off x="5077754" y="2062235"/>
            <a:ext cx="6872463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Конкурс координаторов сообщества «Миссия Юнната» </a:t>
            </a:r>
            <a:endParaRPr lang="ru-RU" sz="1400" b="1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      Басова Ксения, провинциальный колледж</a:t>
            </a:r>
            <a:endParaRPr lang="ru-RU" dirty="0">
              <a:solidFill>
                <a:schemeClr val="accent6"/>
              </a:solidFill>
              <a:latin typeface="Inter Medium" panose="020B0604020202020204" charset="0"/>
              <a:ea typeface="Inter Medium" panose="020B0604020202020204" charset="0"/>
              <a:cs typeface="Inter Medium" panose="020B060402020202020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900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Тематическая дополнительная общеразвивающая программа «Отличники Первых» в ВДЦ «Орлёнок» </a:t>
            </a:r>
            <a:b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</a:b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Лях Дарья, средняя школа № 89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Семейный слет «Родные любимые» </a:t>
            </a:r>
            <a:b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</a:b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семья </a:t>
            </a:r>
            <a:r>
              <a:rPr lang="ru-RU" sz="1400" dirty="0" err="1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Замесовых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, средняя школа № 59 и средняя школа № 37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Марафон «Путь актёра» </a:t>
            </a:r>
            <a:b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</a:br>
            <a:r>
              <a:rPr lang="ru-RU" sz="1400" dirty="0" err="1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Шанина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 Марина, средняя школа № 13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b="1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Университетские смены 2024</a:t>
            </a:r>
            <a:b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</a:br>
            <a:r>
              <a:rPr lang="ru-RU" sz="1400" dirty="0" err="1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Карачевцева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 Александра, средняя школа № 4, Басова Ксения, провинциальный колледж</a:t>
            </a:r>
            <a:endParaRPr lang="ru-RU" dirty="0">
              <a:solidFill>
                <a:schemeClr val="accent6"/>
              </a:solidFill>
              <a:latin typeface="Inter Medium" panose="020B0604020202020204" charset="0"/>
              <a:ea typeface="Inter Medium" panose="020B0604020202020204" charset="0"/>
              <a:cs typeface="Inter Medium" panose="020B060402020202020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B520B1F-D0C7-4C87-BF24-AAEA7719811A}"/>
              </a:ext>
            </a:extLst>
          </p:cNvPr>
          <p:cNvSpPr/>
          <p:nvPr/>
        </p:nvSpPr>
        <p:spPr>
          <a:xfrm>
            <a:off x="363704" y="1267518"/>
            <a:ext cx="1435320" cy="14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7213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06693CE-D842-4EF9-9988-ADF337701564}"/>
              </a:ext>
            </a:extLst>
          </p:cNvPr>
          <p:cNvSpPr/>
          <p:nvPr/>
        </p:nvSpPr>
        <p:spPr>
          <a:xfrm>
            <a:off x="1871679" y="1510464"/>
            <a:ext cx="2537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количество зарегистрированных участников и наставников Движения Первых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7EB74B6-A3FF-4737-8D4C-4DE5A99D21C3}"/>
              </a:ext>
            </a:extLst>
          </p:cNvPr>
          <p:cNvSpPr/>
          <p:nvPr/>
        </p:nvSpPr>
        <p:spPr>
          <a:xfrm>
            <a:off x="1871679" y="5031331"/>
            <a:ext cx="28943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участников мероприятий муниципального отделения в 2023- 2024 годах</a:t>
            </a:r>
            <a:endParaRPr lang="ru-RU" sz="14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D9C8DBC-6413-4888-B83C-309A5830B44D}"/>
              </a:ext>
            </a:extLst>
          </p:cNvPr>
          <p:cNvSpPr/>
          <p:nvPr/>
        </p:nvSpPr>
        <p:spPr>
          <a:xfrm>
            <a:off x="394768" y="4659496"/>
            <a:ext cx="1440000" cy="14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2918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4068ABE-DAC7-43D3-ABD7-75203C488321}"/>
              </a:ext>
            </a:extLst>
          </p:cNvPr>
          <p:cNvSpPr/>
          <p:nvPr/>
        </p:nvSpPr>
        <p:spPr>
          <a:xfrm>
            <a:off x="357705" y="2964829"/>
            <a:ext cx="1440000" cy="14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59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C201763-5116-46A2-9A39-3C7EEBAEA1E9}"/>
              </a:ext>
            </a:extLst>
          </p:cNvPr>
          <p:cNvSpPr/>
          <p:nvPr/>
        </p:nvSpPr>
        <p:spPr>
          <a:xfrm>
            <a:off x="1871679" y="3423219"/>
            <a:ext cx="28943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количество мероприятий муниципального отделения за прошедший учебный год</a:t>
            </a:r>
            <a:endParaRPr lang="ru-RU" sz="14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5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42" y="267756"/>
            <a:ext cx="992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ДОСТИЖЕНИЯ ДВИЖЕНИЯ ПЕРВЫХ В ЯРОСЛАВЛЕ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67895" y="1097258"/>
            <a:ext cx="6705945" cy="5343524"/>
          </a:xfrm>
          <a:prstGeom prst="roundRect">
            <a:avLst>
              <a:gd name="adj" fmla="val 3834"/>
            </a:avLst>
          </a:prstGeom>
          <a:solidFill>
            <a:srgbClr val="214F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3DE2000-3F1E-4A37-BD66-E561BD5772CF}"/>
              </a:ext>
            </a:extLst>
          </p:cNvPr>
          <p:cNvSpPr/>
          <p:nvPr/>
        </p:nvSpPr>
        <p:spPr>
          <a:xfrm>
            <a:off x="363704" y="1267518"/>
            <a:ext cx="1435320" cy="14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7213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7639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D2B499-118B-4C80-9D62-6704F5F85725}"/>
              </a:ext>
            </a:extLst>
          </p:cNvPr>
          <p:cNvSpPr/>
          <p:nvPr/>
        </p:nvSpPr>
        <p:spPr>
          <a:xfrm>
            <a:off x="1871679" y="1510464"/>
            <a:ext cx="2537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количество зарегистрированных участников и наставников Движения Первых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05F35CD-B433-4A3C-B1E9-146BC76554B3}"/>
              </a:ext>
            </a:extLst>
          </p:cNvPr>
          <p:cNvSpPr/>
          <p:nvPr/>
        </p:nvSpPr>
        <p:spPr>
          <a:xfrm>
            <a:off x="1871679" y="5031331"/>
            <a:ext cx="28943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участников мероприятий муниципального отделения в 2023- 2024 годах</a:t>
            </a:r>
            <a:endParaRPr lang="ru-RU" sz="14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E9C9A78-B6C3-49A6-9591-4AA59116A4F1}"/>
              </a:ext>
            </a:extLst>
          </p:cNvPr>
          <p:cNvSpPr/>
          <p:nvPr/>
        </p:nvSpPr>
        <p:spPr>
          <a:xfrm>
            <a:off x="394768" y="4659496"/>
            <a:ext cx="1440000" cy="14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2918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10DEA4D-80E9-4419-B6DF-818C2CA6D81E}"/>
              </a:ext>
            </a:extLst>
          </p:cNvPr>
          <p:cNvSpPr/>
          <p:nvPr/>
        </p:nvSpPr>
        <p:spPr>
          <a:xfrm>
            <a:off x="357705" y="2964829"/>
            <a:ext cx="1440000" cy="14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59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9314018-B1A7-4BC1-A494-11400C772693}"/>
              </a:ext>
            </a:extLst>
          </p:cNvPr>
          <p:cNvSpPr/>
          <p:nvPr/>
        </p:nvSpPr>
        <p:spPr>
          <a:xfrm>
            <a:off x="1871679" y="3423219"/>
            <a:ext cx="28943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количество мероприятий муниципального отделения за прошедший учебный год</a:t>
            </a:r>
            <a:endParaRPr lang="ru-RU" sz="14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8029D37-34C5-4674-B548-2C510BD2891C}"/>
              </a:ext>
            </a:extLst>
          </p:cNvPr>
          <p:cNvSpPr/>
          <p:nvPr/>
        </p:nvSpPr>
        <p:spPr>
          <a:xfrm>
            <a:off x="5077754" y="1281489"/>
            <a:ext cx="5564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Достижения участников Движения Первых – победители всероссийских проектов: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B368509-8F1A-4693-975A-3247F92D7FE3}"/>
              </a:ext>
            </a:extLst>
          </p:cNvPr>
          <p:cNvSpPr/>
          <p:nvPr/>
        </p:nvSpPr>
        <p:spPr>
          <a:xfrm>
            <a:off x="5077754" y="2253668"/>
            <a:ext cx="652206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Форум «</a:t>
            </a:r>
            <a:r>
              <a:rPr lang="ru-RU" b="1" dirty="0" err="1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IВолга</a:t>
            </a: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» </a:t>
            </a:r>
          </a:p>
          <a:p>
            <a:r>
              <a:rPr lang="ru-RU" sz="1400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        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Басова Ксения, провинциальный колледж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Семейный Арт-квартал «Родные-Любимые» в рамках ежегодного фестиваля «Таврида» </a:t>
            </a:r>
          </a:p>
          <a:p>
            <a:r>
              <a:rPr lang="ru-RU" sz="1400" b="1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        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семья </a:t>
            </a:r>
            <a:r>
              <a:rPr lang="ru-RU" sz="1400" dirty="0" err="1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Кинжаловых</a:t>
            </a:r>
            <a:endParaRPr lang="ru-RU" sz="1400" dirty="0">
              <a:solidFill>
                <a:schemeClr val="accent6"/>
              </a:solidFill>
              <a:latin typeface="Inter Medium" panose="020B0604020202020204" charset="0"/>
              <a:ea typeface="Inter Medium" panose="020B0604020202020204" charset="0"/>
              <a:cs typeface="Inter Medium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Конкурс </a:t>
            </a:r>
            <a:r>
              <a:rPr lang="ru-RU" dirty="0" err="1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эколидеров</a:t>
            </a:r>
            <a: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 «Экосистема»</a:t>
            </a:r>
          </a:p>
          <a:p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        Гущин Артём, средняя школа № 49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Конкурс экологических проектов «</a:t>
            </a:r>
            <a:r>
              <a:rPr lang="ru-RU" dirty="0" err="1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Экопоколение</a:t>
            </a:r>
            <a: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» 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Мартынова Виктория, средняя школа № 49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6"/>
              </a:solidFill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Проект «Литературный марафон» </a:t>
            </a:r>
          </a:p>
          <a:p>
            <a:r>
              <a:rPr lang="ru-RU" sz="1400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        </a:t>
            </a:r>
            <a:r>
              <a:rPr lang="ru-RU" sz="1400" dirty="0" err="1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Албдови</a:t>
            </a:r>
            <a:r>
              <a:rPr lang="ru-RU" sz="1400" dirty="0">
                <a:solidFill>
                  <a:schemeClr val="accent6"/>
                </a:solidFill>
                <a:latin typeface="Inter Medium" panose="020B0604020202020204" charset="0"/>
                <a:ea typeface="Inter Medium" panose="020B0604020202020204" charset="0"/>
                <a:cs typeface="Inter Medium" panose="020B0604020202020204" charset="0"/>
              </a:rPr>
              <a:t> Захар, средняя школа № 18</a:t>
            </a:r>
          </a:p>
        </p:txBody>
      </p:sp>
    </p:spTree>
    <p:extLst>
      <p:ext uri="{BB962C8B-B14F-4D97-AF65-F5344CB8AC3E}">
        <p14:creationId xmlns:p14="http://schemas.microsoft.com/office/powerpoint/2010/main" val="305927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038" y="303132"/>
            <a:ext cx="789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ПЕРВИЧНЫЕ ОТДЕЛЕНИЯ В Г. ЯРОСЛАВЛЕ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14876FC-D5B3-4548-9885-7FDF82E1A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6" b="17053"/>
          <a:stretch/>
        </p:blipFill>
        <p:spPr bwMode="auto">
          <a:xfrm>
            <a:off x="8459514" y="818834"/>
            <a:ext cx="3116111" cy="263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2B888E5-B79A-4B50-85F1-709E4589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56" y="826352"/>
            <a:ext cx="3479985" cy="268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9BBB119-BE5E-4F23-9663-90073C14360E}"/>
              </a:ext>
            </a:extLst>
          </p:cNvPr>
          <p:cNvGrpSpPr/>
          <p:nvPr/>
        </p:nvGrpSpPr>
        <p:grpSpPr>
          <a:xfrm>
            <a:off x="8872136" y="3009092"/>
            <a:ext cx="3176700" cy="1080556"/>
            <a:chOff x="313732" y="1836715"/>
            <a:chExt cx="3213856" cy="62784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AD3EA87-3B09-4651-977E-DDA8BA38A179}"/>
                </a:ext>
              </a:extLst>
            </p:cNvPr>
            <p:cNvSpPr/>
            <p:nvPr/>
          </p:nvSpPr>
          <p:spPr>
            <a:xfrm>
              <a:off x="313732" y="1836715"/>
              <a:ext cx="3213856" cy="6278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endParaRPr>
            </a:p>
          </p:txBody>
        </p:sp>
        <p:sp>
          <p:nvSpPr>
            <p:cNvPr id="22" name="Прямоугольник: скругленные углы 4">
              <a:extLst>
                <a:ext uri="{FF2B5EF4-FFF2-40B4-BE49-F238E27FC236}">
                  <a16:creationId xmlns:a16="http://schemas.microsoft.com/office/drawing/2014/main" id="{C9FFC7F4-E17C-4464-BDA3-F2D880CDB1F2}"/>
                </a:ext>
              </a:extLst>
            </p:cNvPr>
            <p:cNvSpPr txBox="1"/>
            <p:nvPr/>
          </p:nvSpPr>
          <p:spPr>
            <a:xfrm>
              <a:off x="313732" y="1869974"/>
              <a:ext cx="3152558" cy="56655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ru-RU" sz="1600" b="1" dirty="0"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Быстрее! Выше! Сильнее!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ru-RU" sz="1600" b="1" dirty="0"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(первичное отделение центра «Молодость»)</a:t>
              </a:r>
              <a:endParaRPr lang="ru-RU" sz="1050" b="1" kern="12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endParaRPr>
            </a:p>
          </p:txBody>
        </p:sp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AFE6B573-1659-4ADD-A984-2C085D526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3" r="33779" b="23101"/>
          <a:stretch/>
        </p:blipFill>
        <p:spPr bwMode="auto">
          <a:xfrm>
            <a:off x="4629402" y="3934338"/>
            <a:ext cx="4611088" cy="273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A960947-524C-45D1-9FF0-09EE2F94AA3D}"/>
              </a:ext>
            </a:extLst>
          </p:cNvPr>
          <p:cNvGrpSpPr/>
          <p:nvPr/>
        </p:nvGrpSpPr>
        <p:grpSpPr>
          <a:xfrm>
            <a:off x="8177833" y="6056816"/>
            <a:ext cx="2366899" cy="652034"/>
            <a:chOff x="313732" y="1836715"/>
            <a:chExt cx="3213856" cy="62784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968EA915-7130-4BC5-929F-617E45FC6B08}"/>
                </a:ext>
              </a:extLst>
            </p:cNvPr>
            <p:cNvSpPr/>
            <p:nvPr/>
          </p:nvSpPr>
          <p:spPr>
            <a:xfrm>
              <a:off x="313732" y="1836715"/>
              <a:ext cx="3213856" cy="6278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endParaRPr>
            </a:p>
          </p:txBody>
        </p:sp>
        <p:sp>
          <p:nvSpPr>
            <p:cNvPr id="37" name="Прямоугольник: скругленные углы 4">
              <a:extLst>
                <a:ext uri="{FF2B5EF4-FFF2-40B4-BE49-F238E27FC236}">
                  <a16:creationId xmlns:a16="http://schemas.microsoft.com/office/drawing/2014/main" id="{79088683-F7C5-4FDB-89F8-91E2F3340B2B}"/>
                </a:ext>
              </a:extLst>
            </p:cNvPr>
            <p:cNvSpPr txBox="1"/>
            <p:nvPr/>
          </p:nvSpPr>
          <p:spPr>
            <a:xfrm>
              <a:off x="375030" y="1881831"/>
              <a:ext cx="3152558" cy="56655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ru-RU" b="1" kern="1200" dirty="0"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День Первых</a:t>
              </a:r>
              <a:endParaRPr lang="ru-RU" sz="1100" b="1" kern="12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68B22C-7128-B26D-70E7-C212EF1F6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1" y="826352"/>
            <a:ext cx="3810539" cy="2857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F6EDBF-FC3A-B3EB-8FC8-0AF8A65BD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1"/>
          <a:stretch/>
        </p:blipFill>
        <p:spPr bwMode="auto">
          <a:xfrm>
            <a:off x="496291" y="3956458"/>
            <a:ext cx="3810539" cy="2665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783864B-B63B-ED1B-AA27-F97FECA09A61}"/>
              </a:ext>
            </a:extLst>
          </p:cNvPr>
          <p:cNvSpPr/>
          <p:nvPr/>
        </p:nvSpPr>
        <p:spPr>
          <a:xfrm>
            <a:off x="1081378" y="3362446"/>
            <a:ext cx="2490747" cy="993913"/>
          </a:xfrm>
          <a:prstGeom prst="roundRect">
            <a:avLst/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Совет Первых </a:t>
            </a:r>
          </a:p>
          <a:p>
            <a:pPr algn="ctr"/>
            <a:r>
              <a:rPr lang="ru-RU" sz="16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города Ярославля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EDF8784-C52C-AC2A-60F3-2EAC30B9A6BA}"/>
              </a:ext>
            </a:extLst>
          </p:cNvPr>
          <p:cNvSpPr/>
          <p:nvPr/>
        </p:nvSpPr>
        <p:spPr>
          <a:xfrm>
            <a:off x="5001133" y="2677849"/>
            <a:ext cx="3176700" cy="993913"/>
          </a:xfrm>
          <a:prstGeom prst="roundRect">
            <a:avLst/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None/>
            </a:pPr>
            <a:r>
              <a:rPr lang="ru-RU" sz="1600" b="1" kern="12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«Безопасность в Движении!» 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None/>
            </a:pPr>
            <a:r>
              <a:rPr lang="ru-RU" sz="1600" b="1" kern="12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(первичное отделение 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None/>
            </a:pPr>
            <a:r>
              <a:rPr lang="ru-RU" sz="1600" b="1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д</a:t>
            </a:r>
            <a:r>
              <a:rPr lang="ru-RU" sz="1600" b="1" kern="1200" dirty="0"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rPr>
              <a:t>етской железной дороги)</a:t>
            </a:r>
            <a:endParaRPr lang="ru-RU" sz="1600" dirty="0">
              <a:latin typeface="Inter Extra Bold" panose="020B0604020202020204" charset="0"/>
              <a:ea typeface="Inter Extra Bold" panose="020B0604020202020204" charset="0"/>
              <a:cs typeface="Inter Extr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9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395" y="288244"/>
            <a:ext cx="546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СОВЕТ ПЕРВЫХ ЯРОСЛАВЛЕ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FFE745-DB30-4A7B-A421-21C5B5D51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40367" cy="31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FD461A-18B4-4673-888A-0EAE1D5C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A2DEC93-17E5-4E1B-A87F-49DE76AD3A84}"/>
              </a:ext>
            </a:extLst>
          </p:cNvPr>
          <p:cNvGrpSpPr/>
          <p:nvPr/>
        </p:nvGrpSpPr>
        <p:grpSpPr>
          <a:xfrm>
            <a:off x="5726097" y="1036333"/>
            <a:ext cx="6335274" cy="5116914"/>
            <a:chOff x="5930283" y="1429304"/>
            <a:chExt cx="6185651" cy="5011477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930283" y="1429304"/>
              <a:ext cx="6019934" cy="5011477"/>
            </a:xfrm>
            <a:prstGeom prst="roundRect">
              <a:avLst>
                <a:gd name="adj" fmla="val 3834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E8029D37-34C5-4674-B548-2C510BD2891C}"/>
                </a:ext>
              </a:extLst>
            </p:cNvPr>
            <p:cNvSpPr/>
            <p:nvPr/>
          </p:nvSpPr>
          <p:spPr>
            <a:xfrm>
              <a:off x="6096000" y="1923700"/>
              <a:ext cx="601993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Мероприятия Совета Первых Ярославля: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1B368509-8F1A-4693-975A-3247F92D7FE3}"/>
                </a:ext>
              </a:extLst>
            </p:cNvPr>
            <p:cNvSpPr/>
            <p:nvPr/>
          </p:nvSpPr>
          <p:spPr>
            <a:xfrm>
              <a:off x="6096000" y="2465557"/>
              <a:ext cx="5734129" cy="3708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Творческие встречи «Квартирник»</a:t>
              </a:r>
            </a:p>
            <a:p>
              <a:pPr marL="342900" indent="-34290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Масленица Первых</a:t>
              </a:r>
            </a:p>
            <a:p>
              <a:pPr marL="342900" indent="-34290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Космос с Первыми</a:t>
              </a:r>
            </a:p>
            <a:p>
              <a:pPr marL="342900" indent="-34290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Фестиваль творчества и семейных традиций</a:t>
              </a:r>
            </a:p>
            <a:p>
              <a:pPr marL="342900" indent="-34290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Патриотический фестиваль «От поколения к поколению»</a:t>
              </a:r>
            </a:p>
            <a:p>
              <a:pPr marL="342900" indent="-34290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accent6"/>
                  </a:solidFill>
                  <a:latin typeface="Inter Extra Bold" panose="020B0604020202020204" charset="0"/>
                  <a:ea typeface="Inter Extra Bold" panose="020B0604020202020204" charset="0"/>
                  <a:cs typeface="Inter Extra Bold" panose="020B0604020202020204" charset="0"/>
                </a:rPr>
                <a:t>Общегородской День Первых</a:t>
              </a:r>
              <a:endParaRPr lang="ru-RU" sz="2000" dirty="0">
                <a:solidFill>
                  <a:schemeClr val="accent6"/>
                </a:solidFill>
                <a:latin typeface="Inter Extra Bold" panose="020B0604020202020204" charset="0"/>
                <a:ea typeface="Inter Extra Bold" panose="020B0604020202020204" charset="0"/>
                <a:cs typeface="Inter Extra Bold" panose="020B060402020202020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C1FD0-8E27-4C25-9FA9-EA488766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5" r="7857" b="9266"/>
          <a:stretch/>
        </p:blipFill>
        <p:spPr bwMode="auto">
          <a:xfrm>
            <a:off x="711396" y="999490"/>
            <a:ext cx="4368800" cy="240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EC25333-CE84-4500-90CF-EC9A6DDF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5" y="3661795"/>
            <a:ext cx="4368800" cy="276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2681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ервые Цвета">
      <a:dk1>
        <a:sysClr val="windowText" lastClr="000000"/>
      </a:dk1>
      <a:lt1>
        <a:sysClr val="window" lastClr="FFFFFF"/>
      </a:lt1>
      <a:dk2>
        <a:srgbClr val="214FE2"/>
      </a:dk2>
      <a:lt2>
        <a:srgbClr val="FFFFFF"/>
      </a:lt2>
      <a:accent1>
        <a:srgbClr val="214FE2"/>
      </a:accent1>
      <a:accent2>
        <a:srgbClr val="E8EDFF"/>
      </a:accent2>
      <a:accent3>
        <a:srgbClr val="5783FF"/>
      </a:accent3>
      <a:accent4>
        <a:srgbClr val="FFFFFF"/>
      </a:accent4>
      <a:accent5>
        <a:srgbClr val="FFFFFF"/>
      </a:accent5>
      <a:accent6>
        <a:srgbClr val="FFFFFF"/>
      </a:accent6>
      <a:hlink>
        <a:srgbClr val="A6B8F3"/>
      </a:hlink>
      <a:folHlink>
        <a:srgbClr val="FFFFFF"/>
      </a:folHlink>
    </a:clrScheme>
    <a:fontScheme name="Первые шрифты">
      <a:majorFont>
        <a:latin typeface="Pervye Extended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6368</TotalTime>
  <Words>875</Words>
  <Application>Microsoft Office PowerPoint</Application>
  <PresentationFormat>Широкоэкранный</PresentationFormat>
  <Paragraphs>185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Inter</vt:lpstr>
      <vt:lpstr>Inter Semi Bold</vt:lpstr>
      <vt:lpstr>Wingdings</vt:lpstr>
      <vt:lpstr>Pervye Book</vt:lpstr>
      <vt:lpstr>Inter Extra Bold</vt:lpstr>
      <vt:lpstr>Inter Italic</vt:lpstr>
      <vt:lpstr>Inter Light</vt:lpstr>
      <vt:lpstr>Inter Medium</vt:lpstr>
      <vt:lpstr>Arial</vt:lpstr>
      <vt:lpstr>Pervye Extended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Смольников Василий Владимирович</dc:creator>
  <cp:lastModifiedBy>Движение Первых</cp:lastModifiedBy>
  <cp:revision>204</cp:revision>
  <dcterms:created xsi:type="dcterms:W3CDTF">2024-07-12T13:13:03Z</dcterms:created>
  <dcterms:modified xsi:type="dcterms:W3CDTF">2024-08-27T12:42:39Z</dcterms:modified>
</cp:coreProperties>
</file>